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66" r:id="rId2"/>
    <p:sldId id="343" r:id="rId3"/>
    <p:sldId id="327" r:id="rId4"/>
    <p:sldId id="340" r:id="rId5"/>
    <p:sldId id="328" r:id="rId6"/>
    <p:sldId id="329" r:id="rId7"/>
    <p:sldId id="330" r:id="rId8"/>
    <p:sldId id="349" r:id="rId9"/>
    <p:sldId id="319" r:id="rId10"/>
    <p:sldId id="350" r:id="rId11"/>
    <p:sldId id="351" r:id="rId12"/>
    <p:sldId id="355" r:id="rId13"/>
    <p:sldId id="353" r:id="rId14"/>
    <p:sldId id="354" r:id="rId15"/>
    <p:sldId id="356" r:id="rId16"/>
  </p:sldIdLst>
  <p:sldSz cx="9144000" cy="6858000" type="screen4x3"/>
  <p:notesSz cx="7019925" cy="9305925"/>
  <p:defaultTextStyle>
    <a:defPPr>
      <a:defRPr lang="en-US"/>
    </a:defPPr>
    <a:lvl1pPr algn="l" rtl="0" fontAlgn="base">
      <a:spcBef>
        <a:spcPct val="0"/>
      </a:spcBef>
      <a:spcAft>
        <a:spcPct val="0"/>
      </a:spcAft>
      <a:defRPr kumimoji="1" sz="2800" kern="1200">
        <a:solidFill>
          <a:schemeClr val="tx1"/>
        </a:solidFill>
        <a:latin typeface="Times" pitchFamily="18" charset="0"/>
        <a:ea typeface="ヒラギノ角ゴ Pro W3"/>
        <a:cs typeface="ヒラギノ角ゴ Pro W3"/>
      </a:defRPr>
    </a:lvl1pPr>
    <a:lvl2pPr marL="457200" algn="l" rtl="0" fontAlgn="base">
      <a:spcBef>
        <a:spcPct val="0"/>
      </a:spcBef>
      <a:spcAft>
        <a:spcPct val="0"/>
      </a:spcAft>
      <a:defRPr kumimoji="1" sz="2800" kern="1200">
        <a:solidFill>
          <a:schemeClr val="tx1"/>
        </a:solidFill>
        <a:latin typeface="Times" pitchFamily="18" charset="0"/>
        <a:ea typeface="ヒラギノ角ゴ Pro W3"/>
        <a:cs typeface="ヒラギノ角ゴ Pro W3"/>
      </a:defRPr>
    </a:lvl2pPr>
    <a:lvl3pPr marL="914400" algn="l" rtl="0" fontAlgn="base">
      <a:spcBef>
        <a:spcPct val="0"/>
      </a:spcBef>
      <a:spcAft>
        <a:spcPct val="0"/>
      </a:spcAft>
      <a:defRPr kumimoji="1" sz="2800" kern="1200">
        <a:solidFill>
          <a:schemeClr val="tx1"/>
        </a:solidFill>
        <a:latin typeface="Times" pitchFamily="18" charset="0"/>
        <a:ea typeface="ヒラギノ角ゴ Pro W3"/>
        <a:cs typeface="ヒラギノ角ゴ Pro W3"/>
      </a:defRPr>
    </a:lvl3pPr>
    <a:lvl4pPr marL="1371600" algn="l" rtl="0" fontAlgn="base">
      <a:spcBef>
        <a:spcPct val="0"/>
      </a:spcBef>
      <a:spcAft>
        <a:spcPct val="0"/>
      </a:spcAft>
      <a:defRPr kumimoji="1" sz="2800" kern="1200">
        <a:solidFill>
          <a:schemeClr val="tx1"/>
        </a:solidFill>
        <a:latin typeface="Times" pitchFamily="18" charset="0"/>
        <a:ea typeface="ヒラギノ角ゴ Pro W3"/>
        <a:cs typeface="ヒラギノ角ゴ Pro W3"/>
      </a:defRPr>
    </a:lvl4pPr>
    <a:lvl5pPr marL="1828800" algn="l" rtl="0" fontAlgn="base">
      <a:spcBef>
        <a:spcPct val="0"/>
      </a:spcBef>
      <a:spcAft>
        <a:spcPct val="0"/>
      </a:spcAft>
      <a:defRPr kumimoji="1" sz="2800" kern="1200">
        <a:solidFill>
          <a:schemeClr val="tx1"/>
        </a:solidFill>
        <a:latin typeface="Times" pitchFamily="18" charset="0"/>
        <a:ea typeface="ヒラギノ角ゴ Pro W3"/>
        <a:cs typeface="ヒラギノ角ゴ Pro W3"/>
      </a:defRPr>
    </a:lvl5pPr>
    <a:lvl6pPr marL="2286000" algn="l" defTabSz="914400" rtl="0" eaLnBrk="1" latinLnBrk="0" hangingPunct="1">
      <a:defRPr kumimoji="1" sz="2800" kern="1200">
        <a:solidFill>
          <a:schemeClr val="tx1"/>
        </a:solidFill>
        <a:latin typeface="Times" pitchFamily="18" charset="0"/>
        <a:ea typeface="ヒラギノ角ゴ Pro W3"/>
        <a:cs typeface="ヒラギノ角ゴ Pro W3"/>
      </a:defRPr>
    </a:lvl6pPr>
    <a:lvl7pPr marL="2743200" algn="l" defTabSz="914400" rtl="0" eaLnBrk="1" latinLnBrk="0" hangingPunct="1">
      <a:defRPr kumimoji="1" sz="2800" kern="1200">
        <a:solidFill>
          <a:schemeClr val="tx1"/>
        </a:solidFill>
        <a:latin typeface="Times" pitchFamily="18" charset="0"/>
        <a:ea typeface="ヒラギノ角ゴ Pro W3"/>
        <a:cs typeface="ヒラギノ角ゴ Pro W3"/>
      </a:defRPr>
    </a:lvl7pPr>
    <a:lvl8pPr marL="3200400" algn="l" defTabSz="914400" rtl="0" eaLnBrk="1" latinLnBrk="0" hangingPunct="1">
      <a:defRPr kumimoji="1" sz="2800" kern="1200">
        <a:solidFill>
          <a:schemeClr val="tx1"/>
        </a:solidFill>
        <a:latin typeface="Times" pitchFamily="18" charset="0"/>
        <a:ea typeface="ヒラギノ角ゴ Pro W3"/>
        <a:cs typeface="ヒラギノ角ゴ Pro W3"/>
      </a:defRPr>
    </a:lvl8pPr>
    <a:lvl9pPr marL="3657600" algn="l" defTabSz="914400" rtl="0" eaLnBrk="1" latinLnBrk="0" hangingPunct="1">
      <a:defRPr kumimoji="1" sz="2800" kern="1200">
        <a:solidFill>
          <a:schemeClr val="tx1"/>
        </a:solidFill>
        <a:latin typeface="Times" pitchFamily="18" charset="0"/>
        <a:ea typeface="ヒラギノ角ゴ Pro W3"/>
        <a:cs typeface="ヒラギノ角ゴ Pro W3"/>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66"/>
    <a:srgbClr val="760525"/>
    <a:srgbClr val="004165"/>
    <a:srgbClr val="FFE249"/>
    <a:srgbClr val="AF0029"/>
    <a:srgbClr val="DDDDDD"/>
    <a:srgbClr val="66CCFF"/>
    <a:srgbClr val="008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378" autoAdjust="0"/>
    <p:restoredTop sz="99669" autoAdjust="0"/>
  </p:normalViewPr>
  <p:slideViewPr>
    <p:cSldViewPr>
      <p:cViewPr varScale="1">
        <p:scale>
          <a:sx n="97" d="100"/>
          <a:sy n="97" d="100"/>
        </p:scale>
        <p:origin x="-186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1974" y="-78"/>
      </p:cViewPr>
      <p:guideLst>
        <p:guide orient="horz" pos="2931"/>
        <p:guide pos="221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70FFDD-56E6-4A22-84CB-6947A446BB06}"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145CFE98-9E60-477B-AE94-121F4822CA0B}">
      <dgm:prSet phldrT="[Text]" custT="1"/>
      <dgm:spPr>
        <a:solidFill>
          <a:srgbClr val="788684"/>
        </a:solidFill>
      </dgm:spPr>
      <dgm:t>
        <a:bodyPr/>
        <a:lstStyle/>
        <a:p>
          <a:r>
            <a:rPr lang="zh-TW" altLang="en-US" sz="1600" dirty="0" smtClean="0">
              <a:solidFill>
                <a:srgbClr val="FFFF00"/>
              </a:solidFill>
              <a:latin typeface="標楷體" panose="03000509000000000000" pitchFamily="65" charset="-120"/>
              <a:ea typeface="標楷體" panose="03000509000000000000" pitchFamily="65" charset="-120"/>
            </a:rPr>
            <a:t>會員加入教育更新專案</a:t>
          </a:r>
          <a:endParaRPr lang="en-US" sz="1600" dirty="0">
            <a:solidFill>
              <a:srgbClr val="FFFF00"/>
            </a:solidFill>
            <a:latin typeface="標楷體" panose="03000509000000000000" pitchFamily="65" charset="-120"/>
            <a:ea typeface="標楷體" panose="03000509000000000000" pitchFamily="65" charset="-120"/>
          </a:endParaRPr>
        </a:p>
      </dgm:t>
    </dgm:pt>
    <dgm:pt modelId="{234EBB3A-3CC2-402C-8F44-215A472313C7}" type="parTrans" cxnId="{5EFFFF8D-1034-40DC-846A-4295BB388DE6}">
      <dgm:prSet/>
      <dgm:spPr/>
      <dgm:t>
        <a:bodyPr/>
        <a:lstStyle/>
        <a:p>
          <a:endParaRPr lang="en-US">
            <a:latin typeface="Myriad Pro" pitchFamily="34" charset="0"/>
          </a:endParaRPr>
        </a:p>
      </dgm:t>
    </dgm:pt>
    <dgm:pt modelId="{E34F8BD1-956D-4E49-95C1-894BE7C02A7B}" type="sibTrans" cxnId="{5EFFFF8D-1034-40DC-846A-4295BB388DE6}">
      <dgm:prSet/>
      <dgm:spPr>
        <a:solidFill>
          <a:srgbClr val="772432"/>
        </a:solidFill>
      </dgm:spPr>
      <dgm:t>
        <a:bodyPr/>
        <a:lstStyle/>
        <a:p>
          <a:endParaRPr lang="en-US" dirty="0">
            <a:latin typeface="Myriad Pro" pitchFamily="34" charset="0"/>
          </a:endParaRPr>
        </a:p>
      </dgm:t>
    </dgm:pt>
    <dgm:pt modelId="{19968E52-2C51-4E6E-9ED3-C9912F99F682}">
      <dgm:prSet phldrT="[Text]" custT="1"/>
      <dgm:spPr>
        <a:solidFill>
          <a:srgbClr val="788684"/>
        </a:solidFill>
      </dgm:spPr>
      <dgm:t>
        <a:bodyPr/>
        <a:lstStyle/>
        <a:p>
          <a:r>
            <a:rPr lang="zh-TW" sz="1600" dirty="0" smtClean="0">
              <a:solidFill>
                <a:srgbClr val="FFFF00"/>
              </a:solidFill>
              <a:latin typeface="標楷體" panose="03000509000000000000" pitchFamily="65" charset="-120"/>
              <a:ea typeface="標楷體" panose="03000509000000000000" pitchFamily="65" charset="-120"/>
            </a:rPr>
            <a:t>會員</a:t>
          </a:r>
          <a:r>
            <a:rPr lang="zh-TW" altLang="en-US" sz="1600" dirty="0" smtClean="0">
              <a:solidFill>
                <a:srgbClr val="FFFF00"/>
              </a:solidFill>
              <a:latin typeface="標楷體" panose="03000509000000000000" pitchFamily="65" charset="-120"/>
              <a:ea typeface="標楷體" panose="03000509000000000000" pitchFamily="65" charset="-120"/>
            </a:rPr>
            <a:t>完成對</a:t>
          </a:r>
          <a:r>
            <a:rPr lang="zh-TW" sz="1600" dirty="0" smtClean="0">
              <a:solidFill>
                <a:srgbClr val="FFFF00"/>
              </a:solidFill>
              <a:latin typeface="標楷體" panose="03000509000000000000" pitchFamily="65" charset="-120"/>
              <a:ea typeface="標楷體" panose="03000509000000000000" pitchFamily="65" charset="-120"/>
            </a:rPr>
            <a:t>學習目標和目的</a:t>
          </a:r>
          <a:r>
            <a:rPr lang="zh-TW" altLang="en-US" sz="1600" dirty="0" smtClean="0">
              <a:solidFill>
                <a:srgbClr val="FFFF00"/>
              </a:solidFill>
              <a:latin typeface="標楷體" panose="03000509000000000000" pitchFamily="65" charset="-120"/>
              <a:ea typeface="標楷體" panose="03000509000000000000" pitchFamily="65" charset="-120"/>
            </a:rPr>
            <a:t>的</a:t>
          </a:r>
          <a:r>
            <a:rPr lang="zh-TW" sz="1600" dirty="0" smtClean="0">
              <a:solidFill>
                <a:srgbClr val="FFFF00"/>
              </a:solidFill>
              <a:latin typeface="標楷體" panose="03000509000000000000" pitchFamily="65" charset="-120"/>
              <a:ea typeface="標楷體" panose="03000509000000000000" pitchFamily="65" charset="-120"/>
            </a:rPr>
            <a:t>調查</a:t>
          </a:r>
          <a:endParaRPr lang="en-US" sz="1600" dirty="0">
            <a:solidFill>
              <a:srgbClr val="FFFF00"/>
            </a:solidFill>
            <a:latin typeface="標楷體" panose="03000509000000000000" pitchFamily="65" charset="-120"/>
            <a:ea typeface="標楷體" panose="03000509000000000000" pitchFamily="65" charset="-120"/>
          </a:endParaRPr>
        </a:p>
      </dgm:t>
    </dgm:pt>
    <dgm:pt modelId="{179E9223-3044-45F1-9776-683EC6EAB1FC}" type="parTrans" cxnId="{B6874A82-D285-466C-BC37-A8202AAE412D}">
      <dgm:prSet/>
      <dgm:spPr/>
      <dgm:t>
        <a:bodyPr/>
        <a:lstStyle/>
        <a:p>
          <a:endParaRPr lang="en-US">
            <a:latin typeface="Myriad Pro" pitchFamily="34" charset="0"/>
          </a:endParaRPr>
        </a:p>
      </dgm:t>
    </dgm:pt>
    <dgm:pt modelId="{28E24C29-39A9-4E85-A7C2-571BA512F017}" type="sibTrans" cxnId="{B6874A82-D285-466C-BC37-A8202AAE412D}">
      <dgm:prSet/>
      <dgm:spPr>
        <a:solidFill>
          <a:srgbClr val="772432"/>
        </a:solidFill>
      </dgm:spPr>
      <dgm:t>
        <a:bodyPr/>
        <a:lstStyle/>
        <a:p>
          <a:endParaRPr lang="en-US" dirty="0">
            <a:latin typeface="Myriad Pro" pitchFamily="34" charset="0"/>
          </a:endParaRPr>
        </a:p>
      </dgm:t>
    </dgm:pt>
    <dgm:pt modelId="{A1F31B15-5292-46C5-8108-C3F6E3113E6D}">
      <dgm:prSet phldrT="[Text]" custT="1"/>
      <dgm:spPr>
        <a:solidFill>
          <a:srgbClr val="788684"/>
        </a:solidFill>
      </dgm:spPr>
      <dgm:t>
        <a:bodyPr/>
        <a:lstStyle/>
        <a:p>
          <a:r>
            <a:rPr lang="zh-TW" altLang="en-US" sz="1600" dirty="0" smtClean="0">
              <a:solidFill>
                <a:srgbClr val="FFFF00"/>
              </a:solidFill>
              <a:latin typeface="標楷體" panose="03000509000000000000" pitchFamily="65" charset="-120"/>
              <a:ea typeface="標楷體" panose="03000509000000000000" pitchFamily="65" charset="-120"/>
            </a:rPr>
            <a:t>以問卷調查的答覆為會員量身訂制學習路徑</a:t>
          </a:r>
          <a:endParaRPr lang="en-US" sz="1600" dirty="0">
            <a:solidFill>
              <a:srgbClr val="FFFF00"/>
            </a:solidFill>
            <a:latin typeface="標楷體" panose="03000509000000000000" pitchFamily="65" charset="-120"/>
            <a:ea typeface="標楷體" panose="03000509000000000000" pitchFamily="65" charset="-120"/>
          </a:endParaRPr>
        </a:p>
      </dgm:t>
    </dgm:pt>
    <dgm:pt modelId="{96B73F62-557D-4644-8EE0-F46A17494EB3}" type="parTrans" cxnId="{9E3E8A1D-18C4-4C20-B98B-D9FDA7C34753}">
      <dgm:prSet/>
      <dgm:spPr/>
      <dgm:t>
        <a:bodyPr/>
        <a:lstStyle/>
        <a:p>
          <a:endParaRPr lang="en-US">
            <a:latin typeface="Myriad Pro" pitchFamily="34" charset="0"/>
          </a:endParaRPr>
        </a:p>
      </dgm:t>
    </dgm:pt>
    <dgm:pt modelId="{052DEA87-00BE-4EDA-9B79-FBF992DA7B45}" type="sibTrans" cxnId="{9E3E8A1D-18C4-4C20-B98B-D9FDA7C34753}">
      <dgm:prSet/>
      <dgm:spPr>
        <a:solidFill>
          <a:srgbClr val="772432"/>
        </a:solidFill>
      </dgm:spPr>
      <dgm:t>
        <a:bodyPr/>
        <a:lstStyle/>
        <a:p>
          <a:endParaRPr lang="en-US" dirty="0">
            <a:latin typeface="Myriad Pro" pitchFamily="34" charset="0"/>
          </a:endParaRPr>
        </a:p>
      </dgm:t>
    </dgm:pt>
    <dgm:pt modelId="{136F6FD6-4524-4D91-AFFC-055CF46F66E3}">
      <dgm:prSet phldrT="[Text]" custT="1"/>
      <dgm:spPr>
        <a:solidFill>
          <a:srgbClr val="788684"/>
        </a:solidFill>
      </dgm:spPr>
      <dgm:t>
        <a:bodyPr/>
        <a:lstStyle/>
        <a:p>
          <a:r>
            <a:rPr lang="zh-TW" altLang="en-US" sz="1400" dirty="0" smtClean="0">
              <a:solidFill>
                <a:srgbClr val="FFFF00"/>
              </a:solidFill>
              <a:latin typeface="標楷體" panose="03000509000000000000" pitchFamily="65" charset="-120"/>
              <a:ea typeface="標楷體" panose="03000509000000000000" pitchFamily="65" charset="-120"/>
            </a:rPr>
            <a:t>會員完成五個層級學習路徑獲得榮銜</a:t>
          </a:r>
          <a:endParaRPr lang="en-US" sz="1400" dirty="0">
            <a:solidFill>
              <a:srgbClr val="FFFF00"/>
            </a:solidFill>
            <a:latin typeface="標楷體" panose="03000509000000000000" pitchFamily="65" charset="-120"/>
            <a:ea typeface="標楷體" panose="03000509000000000000" pitchFamily="65" charset="-120"/>
          </a:endParaRPr>
        </a:p>
      </dgm:t>
    </dgm:pt>
    <dgm:pt modelId="{31B089F2-4285-4D83-A9B9-B32DDEBE6E89}" type="parTrans" cxnId="{E1406B1D-810E-4754-88D3-6BFE3F546D7E}">
      <dgm:prSet/>
      <dgm:spPr/>
      <dgm:t>
        <a:bodyPr/>
        <a:lstStyle/>
        <a:p>
          <a:endParaRPr lang="en-US">
            <a:latin typeface="Myriad Pro" pitchFamily="34" charset="0"/>
          </a:endParaRPr>
        </a:p>
      </dgm:t>
    </dgm:pt>
    <dgm:pt modelId="{28D5202A-6CA9-4CFF-95B8-984CBE80B468}" type="sibTrans" cxnId="{E1406B1D-810E-4754-88D3-6BFE3F546D7E}">
      <dgm:prSet/>
      <dgm:spPr>
        <a:solidFill>
          <a:srgbClr val="772432"/>
        </a:solidFill>
      </dgm:spPr>
      <dgm:t>
        <a:bodyPr/>
        <a:lstStyle/>
        <a:p>
          <a:endParaRPr lang="en-US" dirty="0">
            <a:latin typeface="Myriad Pro" pitchFamily="34" charset="0"/>
          </a:endParaRPr>
        </a:p>
      </dgm:t>
    </dgm:pt>
    <dgm:pt modelId="{C7E96385-ABB3-4E72-A0A4-2DEC9586D28F}">
      <dgm:prSet phldrT="[Text]" custT="1"/>
      <dgm:spPr>
        <a:solidFill>
          <a:srgbClr val="788684"/>
        </a:solidFill>
      </dgm:spPr>
      <dgm:t>
        <a:bodyPr/>
        <a:lstStyle/>
        <a:p>
          <a:r>
            <a:rPr lang="zh-TW" altLang="en-US" sz="1400" dirty="0" smtClean="0">
              <a:solidFill>
                <a:srgbClr val="FFFF00"/>
              </a:solidFill>
              <a:latin typeface="標楷體" panose="03000509000000000000" pitchFamily="65" charset="-120"/>
              <a:ea typeface="標楷體" panose="03000509000000000000" pitchFamily="65" charset="-120"/>
            </a:rPr>
            <a:t>會員完成訓練方案並接受指導員的指導</a:t>
          </a:r>
          <a:endParaRPr lang="en-US" sz="1400" dirty="0">
            <a:solidFill>
              <a:srgbClr val="FFFF00"/>
            </a:solidFill>
            <a:latin typeface="標楷體" panose="03000509000000000000" pitchFamily="65" charset="-120"/>
            <a:ea typeface="標楷體" panose="03000509000000000000" pitchFamily="65" charset="-120"/>
          </a:endParaRPr>
        </a:p>
      </dgm:t>
    </dgm:pt>
    <dgm:pt modelId="{75C8527B-1097-48F4-A8CE-817B13EE571B}" type="parTrans" cxnId="{D5449456-464D-46A5-85A0-ECA65C96D2D8}">
      <dgm:prSet/>
      <dgm:spPr/>
      <dgm:t>
        <a:bodyPr/>
        <a:lstStyle/>
        <a:p>
          <a:endParaRPr lang="en-US">
            <a:latin typeface="Myriad Pro" pitchFamily="34" charset="0"/>
          </a:endParaRPr>
        </a:p>
      </dgm:t>
    </dgm:pt>
    <dgm:pt modelId="{8EDC96F6-2783-43ED-AEB4-8BBEC72A485A}" type="sibTrans" cxnId="{D5449456-464D-46A5-85A0-ECA65C96D2D8}">
      <dgm:prSet/>
      <dgm:spPr>
        <a:solidFill>
          <a:srgbClr val="772432"/>
        </a:solidFill>
      </dgm:spPr>
      <dgm:t>
        <a:bodyPr/>
        <a:lstStyle/>
        <a:p>
          <a:endParaRPr lang="en-US" dirty="0">
            <a:latin typeface="Myriad Pro" pitchFamily="34" charset="0"/>
          </a:endParaRPr>
        </a:p>
      </dgm:t>
    </dgm:pt>
    <dgm:pt modelId="{D0488C15-2B7D-4E26-A433-101BFF85C919}">
      <dgm:prSet phldrT="[Text]"/>
      <dgm:spPr>
        <a:solidFill>
          <a:srgbClr val="788684"/>
        </a:solidFill>
      </dgm:spPr>
      <dgm:t>
        <a:bodyPr/>
        <a:lstStyle/>
        <a:p>
          <a:r>
            <a:rPr lang="zh-TW" altLang="en-US" dirty="0" smtClean="0">
              <a:solidFill>
                <a:srgbClr val="FFFF00"/>
              </a:solidFill>
              <a:latin typeface="標楷體" panose="03000509000000000000" pitchFamily="65" charset="-120"/>
              <a:ea typeface="標楷體" panose="03000509000000000000" pitchFamily="65" charset="-120"/>
            </a:rPr>
            <a:t>推薦額外的學習路徑</a:t>
          </a:r>
          <a:endParaRPr lang="en-US" dirty="0">
            <a:solidFill>
              <a:srgbClr val="FFFF00"/>
            </a:solidFill>
            <a:latin typeface="標楷體" panose="03000509000000000000" pitchFamily="65" charset="-120"/>
            <a:ea typeface="標楷體" panose="03000509000000000000" pitchFamily="65" charset="-120"/>
          </a:endParaRPr>
        </a:p>
      </dgm:t>
    </dgm:pt>
    <dgm:pt modelId="{7B51FD0A-5529-473D-8333-BCE3EC3D0178}" type="parTrans" cxnId="{DEE172A5-F96B-488D-82CE-E2ACE1657661}">
      <dgm:prSet/>
      <dgm:spPr/>
      <dgm:t>
        <a:bodyPr/>
        <a:lstStyle/>
        <a:p>
          <a:endParaRPr lang="en-US">
            <a:latin typeface="Myriad Pro" pitchFamily="34" charset="0"/>
          </a:endParaRPr>
        </a:p>
      </dgm:t>
    </dgm:pt>
    <dgm:pt modelId="{C66D677E-6D8B-48DA-AAA7-973B3177B553}" type="sibTrans" cxnId="{DEE172A5-F96B-488D-82CE-E2ACE1657661}">
      <dgm:prSet/>
      <dgm:spPr>
        <a:solidFill>
          <a:schemeClr val="bg1"/>
        </a:solidFill>
      </dgm:spPr>
      <dgm:t>
        <a:bodyPr/>
        <a:lstStyle/>
        <a:p>
          <a:endParaRPr lang="en-US" dirty="0">
            <a:latin typeface="Myriad Pro" pitchFamily="34" charset="0"/>
          </a:endParaRPr>
        </a:p>
      </dgm:t>
    </dgm:pt>
    <dgm:pt modelId="{6351521F-D646-4E07-94F9-648A7ABE6341}" type="pres">
      <dgm:prSet presAssocID="{5370FFDD-56E6-4A22-84CB-6947A446BB06}" presName="cycle" presStyleCnt="0">
        <dgm:presLayoutVars>
          <dgm:dir/>
          <dgm:resizeHandles val="exact"/>
        </dgm:presLayoutVars>
      </dgm:prSet>
      <dgm:spPr/>
      <dgm:t>
        <a:bodyPr/>
        <a:lstStyle/>
        <a:p>
          <a:endParaRPr lang="en-US"/>
        </a:p>
      </dgm:t>
    </dgm:pt>
    <dgm:pt modelId="{DD47A63C-9DBB-4F77-97EF-179C682E4074}" type="pres">
      <dgm:prSet presAssocID="{145CFE98-9E60-477B-AE94-121F4822CA0B}" presName="node" presStyleLbl="node1" presStyleIdx="0" presStyleCnt="6" custRadScaleRad="99972" custRadScaleInc="53030">
        <dgm:presLayoutVars>
          <dgm:bulletEnabled val="1"/>
        </dgm:presLayoutVars>
      </dgm:prSet>
      <dgm:spPr/>
      <dgm:t>
        <a:bodyPr/>
        <a:lstStyle/>
        <a:p>
          <a:endParaRPr lang="en-US"/>
        </a:p>
      </dgm:t>
    </dgm:pt>
    <dgm:pt modelId="{DAD53818-0084-45F9-BD3C-9905250D03FC}" type="pres">
      <dgm:prSet presAssocID="{E34F8BD1-956D-4E49-95C1-894BE7C02A7B}" presName="sibTrans" presStyleLbl="sibTrans2D1" presStyleIdx="0" presStyleCnt="6"/>
      <dgm:spPr/>
      <dgm:t>
        <a:bodyPr/>
        <a:lstStyle/>
        <a:p>
          <a:endParaRPr lang="en-US"/>
        </a:p>
      </dgm:t>
    </dgm:pt>
    <dgm:pt modelId="{605D96D6-8D79-4242-982B-C4580B8103FE}" type="pres">
      <dgm:prSet presAssocID="{E34F8BD1-956D-4E49-95C1-894BE7C02A7B}" presName="connectorText" presStyleLbl="sibTrans2D1" presStyleIdx="0" presStyleCnt="6"/>
      <dgm:spPr/>
      <dgm:t>
        <a:bodyPr/>
        <a:lstStyle/>
        <a:p>
          <a:endParaRPr lang="en-US"/>
        </a:p>
      </dgm:t>
    </dgm:pt>
    <dgm:pt modelId="{8B038653-8765-4DD8-9C70-82B974FCF287}" type="pres">
      <dgm:prSet presAssocID="{19968E52-2C51-4E6E-9ED3-C9912F99F682}" presName="node" presStyleLbl="node1" presStyleIdx="1" presStyleCnt="6" custRadScaleRad="131898" custRadScaleInc="39100">
        <dgm:presLayoutVars>
          <dgm:bulletEnabled val="1"/>
        </dgm:presLayoutVars>
      </dgm:prSet>
      <dgm:spPr/>
      <dgm:t>
        <a:bodyPr/>
        <a:lstStyle/>
        <a:p>
          <a:endParaRPr lang="en-US"/>
        </a:p>
      </dgm:t>
    </dgm:pt>
    <dgm:pt modelId="{6C223B74-C497-4783-BF9F-A62916E44911}" type="pres">
      <dgm:prSet presAssocID="{28E24C29-39A9-4E85-A7C2-571BA512F017}" presName="sibTrans" presStyleLbl="sibTrans2D1" presStyleIdx="1" presStyleCnt="6"/>
      <dgm:spPr/>
      <dgm:t>
        <a:bodyPr/>
        <a:lstStyle/>
        <a:p>
          <a:endParaRPr lang="en-US"/>
        </a:p>
      </dgm:t>
    </dgm:pt>
    <dgm:pt modelId="{452540BC-91C7-44A3-B779-3658B4AC71A0}" type="pres">
      <dgm:prSet presAssocID="{28E24C29-39A9-4E85-A7C2-571BA512F017}" presName="connectorText" presStyleLbl="sibTrans2D1" presStyleIdx="1" presStyleCnt="6"/>
      <dgm:spPr/>
      <dgm:t>
        <a:bodyPr/>
        <a:lstStyle/>
        <a:p>
          <a:endParaRPr lang="en-US"/>
        </a:p>
      </dgm:t>
    </dgm:pt>
    <dgm:pt modelId="{8393A63C-23DE-4EEC-B68C-19922740FC4C}" type="pres">
      <dgm:prSet presAssocID="{A1F31B15-5292-46C5-8108-C3F6E3113E6D}" presName="node" presStyleLbl="node1" presStyleIdx="2" presStyleCnt="6" custRadScaleRad="142592" custRadScaleInc="-16448">
        <dgm:presLayoutVars>
          <dgm:bulletEnabled val="1"/>
        </dgm:presLayoutVars>
      </dgm:prSet>
      <dgm:spPr/>
      <dgm:t>
        <a:bodyPr/>
        <a:lstStyle/>
        <a:p>
          <a:endParaRPr lang="en-US"/>
        </a:p>
      </dgm:t>
    </dgm:pt>
    <dgm:pt modelId="{6AC47820-56CD-4B20-ABAC-141619DC643A}" type="pres">
      <dgm:prSet presAssocID="{052DEA87-00BE-4EDA-9B79-FBF992DA7B45}" presName="sibTrans" presStyleLbl="sibTrans2D1" presStyleIdx="2" presStyleCnt="6"/>
      <dgm:spPr/>
      <dgm:t>
        <a:bodyPr/>
        <a:lstStyle/>
        <a:p>
          <a:endParaRPr lang="en-US"/>
        </a:p>
      </dgm:t>
    </dgm:pt>
    <dgm:pt modelId="{BDB9C5A1-F879-46C3-A97A-09DD3CF73FC4}" type="pres">
      <dgm:prSet presAssocID="{052DEA87-00BE-4EDA-9B79-FBF992DA7B45}" presName="connectorText" presStyleLbl="sibTrans2D1" presStyleIdx="2" presStyleCnt="6"/>
      <dgm:spPr/>
      <dgm:t>
        <a:bodyPr/>
        <a:lstStyle/>
        <a:p>
          <a:endParaRPr lang="en-US"/>
        </a:p>
      </dgm:t>
    </dgm:pt>
    <dgm:pt modelId="{A84A271F-419E-4351-95E2-474D8CE9E688}" type="pres">
      <dgm:prSet presAssocID="{C7E96385-ABB3-4E72-A0A4-2DEC9586D28F}" presName="node" presStyleLbl="node1" presStyleIdx="3" presStyleCnt="6" custRadScaleRad="109146" custRadScaleInc="-34441">
        <dgm:presLayoutVars>
          <dgm:bulletEnabled val="1"/>
        </dgm:presLayoutVars>
      </dgm:prSet>
      <dgm:spPr/>
      <dgm:t>
        <a:bodyPr/>
        <a:lstStyle/>
        <a:p>
          <a:endParaRPr lang="en-US"/>
        </a:p>
      </dgm:t>
    </dgm:pt>
    <dgm:pt modelId="{05B6D34A-08BB-4813-A59A-AFF1F0B31C07}" type="pres">
      <dgm:prSet presAssocID="{8EDC96F6-2783-43ED-AEB4-8BBEC72A485A}" presName="sibTrans" presStyleLbl="sibTrans2D1" presStyleIdx="3" presStyleCnt="6"/>
      <dgm:spPr/>
      <dgm:t>
        <a:bodyPr/>
        <a:lstStyle/>
        <a:p>
          <a:endParaRPr lang="en-US"/>
        </a:p>
      </dgm:t>
    </dgm:pt>
    <dgm:pt modelId="{E597837D-AD6D-4431-87B7-7F03E3199E73}" type="pres">
      <dgm:prSet presAssocID="{8EDC96F6-2783-43ED-AEB4-8BBEC72A485A}" presName="connectorText" presStyleLbl="sibTrans2D1" presStyleIdx="3" presStyleCnt="6"/>
      <dgm:spPr/>
      <dgm:t>
        <a:bodyPr/>
        <a:lstStyle/>
        <a:p>
          <a:endParaRPr lang="en-US"/>
        </a:p>
      </dgm:t>
    </dgm:pt>
    <dgm:pt modelId="{4696B685-87B4-497A-AE65-329370B0D626}" type="pres">
      <dgm:prSet presAssocID="{136F6FD6-4524-4D91-AFFC-055CF46F66E3}" presName="node" presStyleLbl="node1" presStyleIdx="4" presStyleCnt="6" custRadScaleRad="99729" custRadScaleInc="-15021">
        <dgm:presLayoutVars>
          <dgm:bulletEnabled val="1"/>
        </dgm:presLayoutVars>
      </dgm:prSet>
      <dgm:spPr/>
      <dgm:t>
        <a:bodyPr/>
        <a:lstStyle/>
        <a:p>
          <a:endParaRPr lang="en-US"/>
        </a:p>
      </dgm:t>
    </dgm:pt>
    <dgm:pt modelId="{AA6E2A1B-1041-4DAD-ADDF-C220528E38D5}" type="pres">
      <dgm:prSet presAssocID="{28D5202A-6CA9-4CFF-95B8-984CBE80B468}" presName="sibTrans" presStyleLbl="sibTrans2D1" presStyleIdx="4" presStyleCnt="6"/>
      <dgm:spPr/>
      <dgm:t>
        <a:bodyPr/>
        <a:lstStyle/>
        <a:p>
          <a:endParaRPr lang="en-US"/>
        </a:p>
      </dgm:t>
    </dgm:pt>
    <dgm:pt modelId="{A8D635E3-837C-4270-9204-3E84DF8D7A81}" type="pres">
      <dgm:prSet presAssocID="{28D5202A-6CA9-4CFF-95B8-984CBE80B468}" presName="connectorText" presStyleLbl="sibTrans2D1" presStyleIdx="4" presStyleCnt="6"/>
      <dgm:spPr/>
      <dgm:t>
        <a:bodyPr/>
        <a:lstStyle/>
        <a:p>
          <a:endParaRPr lang="en-US"/>
        </a:p>
      </dgm:t>
    </dgm:pt>
    <dgm:pt modelId="{9341260A-E607-485C-AFC1-FD0AC332F697}" type="pres">
      <dgm:prSet presAssocID="{D0488C15-2B7D-4E26-A433-101BFF85C919}" presName="node" presStyleLbl="node1" presStyleIdx="5" presStyleCnt="6" custRadScaleRad="97270" custRadScaleInc="-7561">
        <dgm:presLayoutVars>
          <dgm:bulletEnabled val="1"/>
        </dgm:presLayoutVars>
      </dgm:prSet>
      <dgm:spPr/>
      <dgm:t>
        <a:bodyPr/>
        <a:lstStyle/>
        <a:p>
          <a:endParaRPr lang="en-US"/>
        </a:p>
      </dgm:t>
    </dgm:pt>
    <dgm:pt modelId="{D96D040C-A64B-47A5-86B7-3C2DC929E517}" type="pres">
      <dgm:prSet presAssocID="{C66D677E-6D8B-48DA-AAA7-973B3177B553}" presName="sibTrans" presStyleLbl="sibTrans2D1" presStyleIdx="5" presStyleCnt="6"/>
      <dgm:spPr/>
      <dgm:t>
        <a:bodyPr/>
        <a:lstStyle/>
        <a:p>
          <a:endParaRPr lang="en-US"/>
        </a:p>
      </dgm:t>
    </dgm:pt>
    <dgm:pt modelId="{F6E5F9E6-3FE7-47C2-A1A0-C6D12AA9AB0E}" type="pres">
      <dgm:prSet presAssocID="{C66D677E-6D8B-48DA-AAA7-973B3177B553}" presName="connectorText" presStyleLbl="sibTrans2D1" presStyleIdx="5" presStyleCnt="6"/>
      <dgm:spPr/>
      <dgm:t>
        <a:bodyPr/>
        <a:lstStyle/>
        <a:p>
          <a:endParaRPr lang="en-US"/>
        </a:p>
      </dgm:t>
    </dgm:pt>
  </dgm:ptLst>
  <dgm:cxnLst>
    <dgm:cxn modelId="{A46D1D1F-9BFD-43CA-957E-3C1F46016E4D}" type="presOf" srcId="{28E24C29-39A9-4E85-A7C2-571BA512F017}" destId="{452540BC-91C7-44A3-B779-3658B4AC71A0}" srcOrd="1" destOrd="0" presId="urn:microsoft.com/office/officeart/2005/8/layout/cycle2"/>
    <dgm:cxn modelId="{77F991CC-A945-439B-BB48-6658FDC22A7C}" type="presOf" srcId="{C66D677E-6D8B-48DA-AAA7-973B3177B553}" destId="{D96D040C-A64B-47A5-86B7-3C2DC929E517}" srcOrd="0" destOrd="0" presId="urn:microsoft.com/office/officeart/2005/8/layout/cycle2"/>
    <dgm:cxn modelId="{D63B71F2-4EC2-4144-8BAD-297EB794F99C}" type="presOf" srcId="{5370FFDD-56E6-4A22-84CB-6947A446BB06}" destId="{6351521F-D646-4E07-94F9-648A7ABE6341}" srcOrd="0" destOrd="0" presId="urn:microsoft.com/office/officeart/2005/8/layout/cycle2"/>
    <dgm:cxn modelId="{84D31F3D-1339-4E1E-A8DF-A4805572A888}" type="presOf" srcId="{E34F8BD1-956D-4E49-95C1-894BE7C02A7B}" destId="{605D96D6-8D79-4242-982B-C4580B8103FE}" srcOrd="1" destOrd="0" presId="urn:microsoft.com/office/officeart/2005/8/layout/cycle2"/>
    <dgm:cxn modelId="{F03E1905-371E-483B-A04F-C8B0F949763F}" type="presOf" srcId="{8EDC96F6-2783-43ED-AEB4-8BBEC72A485A}" destId="{E597837D-AD6D-4431-87B7-7F03E3199E73}" srcOrd="1" destOrd="0" presId="urn:microsoft.com/office/officeart/2005/8/layout/cycle2"/>
    <dgm:cxn modelId="{DB317621-0535-45F3-A982-168C3335D2CF}" type="presOf" srcId="{D0488C15-2B7D-4E26-A433-101BFF85C919}" destId="{9341260A-E607-485C-AFC1-FD0AC332F697}" srcOrd="0" destOrd="0" presId="urn:microsoft.com/office/officeart/2005/8/layout/cycle2"/>
    <dgm:cxn modelId="{7DE1E4AE-573B-4081-9D34-653BF60B85BD}" type="presOf" srcId="{C66D677E-6D8B-48DA-AAA7-973B3177B553}" destId="{F6E5F9E6-3FE7-47C2-A1A0-C6D12AA9AB0E}" srcOrd="1" destOrd="0" presId="urn:microsoft.com/office/officeart/2005/8/layout/cycle2"/>
    <dgm:cxn modelId="{F1614281-0D96-4F62-84FC-7CB7AB1F9A31}" type="presOf" srcId="{052DEA87-00BE-4EDA-9B79-FBF992DA7B45}" destId="{BDB9C5A1-F879-46C3-A97A-09DD3CF73FC4}" srcOrd="1" destOrd="0" presId="urn:microsoft.com/office/officeart/2005/8/layout/cycle2"/>
    <dgm:cxn modelId="{DEE172A5-F96B-488D-82CE-E2ACE1657661}" srcId="{5370FFDD-56E6-4A22-84CB-6947A446BB06}" destId="{D0488C15-2B7D-4E26-A433-101BFF85C919}" srcOrd="5" destOrd="0" parTransId="{7B51FD0A-5529-473D-8333-BCE3EC3D0178}" sibTransId="{C66D677E-6D8B-48DA-AAA7-973B3177B553}"/>
    <dgm:cxn modelId="{6BB22994-6916-4E27-9D15-4E2E033F6A6D}" type="presOf" srcId="{C7E96385-ABB3-4E72-A0A4-2DEC9586D28F}" destId="{A84A271F-419E-4351-95E2-474D8CE9E688}" srcOrd="0" destOrd="0" presId="urn:microsoft.com/office/officeart/2005/8/layout/cycle2"/>
    <dgm:cxn modelId="{B6874A82-D285-466C-BC37-A8202AAE412D}" srcId="{5370FFDD-56E6-4A22-84CB-6947A446BB06}" destId="{19968E52-2C51-4E6E-9ED3-C9912F99F682}" srcOrd="1" destOrd="0" parTransId="{179E9223-3044-45F1-9776-683EC6EAB1FC}" sibTransId="{28E24C29-39A9-4E85-A7C2-571BA512F017}"/>
    <dgm:cxn modelId="{82986B0E-3C36-47F4-B1F7-6F3B8846E06C}" type="presOf" srcId="{28E24C29-39A9-4E85-A7C2-571BA512F017}" destId="{6C223B74-C497-4783-BF9F-A62916E44911}" srcOrd="0" destOrd="0" presId="urn:microsoft.com/office/officeart/2005/8/layout/cycle2"/>
    <dgm:cxn modelId="{2BCFA5FC-90DE-4509-9873-FB39CC144CDE}" type="presOf" srcId="{8EDC96F6-2783-43ED-AEB4-8BBEC72A485A}" destId="{05B6D34A-08BB-4813-A59A-AFF1F0B31C07}" srcOrd="0" destOrd="0" presId="urn:microsoft.com/office/officeart/2005/8/layout/cycle2"/>
    <dgm:cxn modelId="{51468913-CACB-4C9E-B896-0886AB9EE4FA}" type="presOf" srcId="{A1F31B15-5292-46C5-8108-C3F6E3113E6D}" destId="{8393A63C-23DE-4EEC-B68C-19922740FC4C}" srcOrd="0" destOrd="0" presId="urn:microsoft.com/office/officeart/2005/8/layout/cycle2"/>
    <dgm:cxn modelId="{901A8126-47EB-44BE-90E5-4CA493CCE768}" type="presOf" srcId="{E34F8BD1-956D-4E49-95C1-894BE7C02A7B}" destId="{DAD53818-0084-45F9-BD3C-9905250D03FC}" srcOrd="0" destOrd="0" presId="urn:microsoft.com/office/officeart/2005/8/layout/cycle2"/>
    <dgm:cxn modelId="{08BA9C56-2C49-441B-A281-877229545442}" type="presOf" srcId="{052DEA87-00BE-4EDA-9B79-FBF992DA7B45}" destId="{6AC47820-56CD-4B20-ABAC-141619DC643A}" srcOrd="0" destOrd="0" presId="urn:microsoft.com/office/officeart/2005/8/layout/cycle2"/>
    <dgm:cxn modelId="{9E3E8A1D-18C4-4C20-B98B-D9FDA7C34753}" srcId="{5370FFDD-56E6-4A22-84CB-6947A446BB06}" destId="{A1F31B15-5292-46C5-8108-C3F6E3113E6D}" srcOrd="2" destOrd="0" parTransId="{96B73F62-557D-4644-8EE0-F46A17494EB3}" sibTransId="{052DEA87-00BE-4EDA-9B79-FBF992DA7B45}"/>
    <dgm:cxn modelId="{333366B1-2C49-4455-BF89-39A1EDACA98B}" type="presOf" srcId="{19968E52-2C51-4E6E-9ED3-C9912F99F682}" destId="{8B038653-8765-4DD8-9C70-82B974FCF287}" srcOrd="0" destOrd="0" presId="urn:microsoft.com/office/officeart/2005/8/layout/cycle2"/>
    <dgm:cxn modelId="{5EFFFF8D-1034-40DC-846A-4295BB388DE6}" srcId="{5370FFDD-56E6-4A22-84CB-6947A446BB06}" destId="{145CFE98-9E60-477B-AE94-121F4822CA0B}" srcOrd="0" destOrd="0" parTransId="{234EBB3A-3CC2-402C-8F44-215A472313C7}" sibTransId="{E34F8BD1-956D-4E49-95C1-894BE7C02A7B}"/>
    <dgm:cxn modelId="{FC766D72-803E-427E-A5BB-775F2DFF0971}" type="presOf" srcId="{145CFE98-9E60-477B-AE94-121F4822CA0B}" destId="{DD47A63C-9DBB-4F77-97EF-179C682E4074}" srcOrd="0" destOrd="0" presId="urn:microsoft.com/office/officeart/2005/8/layout/cycle2"/>
    <dgm:cxn modelId="{3C7F4A40-EA2A-4E1C-B369-073B942F8C1B}" type="presOf" srcId="{28D5202A-6CA9-4CFF-95B8-984CBE80B468}" destId="{AA6E2A1B-1041-4DAD-ADDF-C220528E38D5}" srcOrd="0" destOrd="0" presId="urn:microsoft.com/office/officeart/2005/8/layout/cycle2"/>
    <dgm:cxn modelId="{6AA4D4DB-0D99-441E-B2E6-1F1E1FFE4454}" type="presOf" srcId="{136F6FD6-4524-4D91-AFFC-055CF46F66E3}" destId="{4696B685-87B4-497A-AE65-329370B0D626}" srcOrd="0" destOrd="0" presId="urn:microsoft.com/office/officeart/2005/8/layout/cycle2"/>
    <dgm:cxn modelId="{E1406B1D-810E-4754-88D3-6BFE3F546D7E}" srcId="{5370FFDD-56E6-4A22-84CB-6947A446BB06}" destId="{136F6FD6-4524-4D91-AFFC-055CF46F66E3}" srcOrd="4" destOrd="0" parTransId="{31B089F2-4285-4D83-A9B9-B32DDEBE6E89}" sibTransId="{28D5202A-6CA9-4CFF-95B8-984CBE80B468}"/>
    <dgm:cxn modelId="{D5449456-464D-46A5-85A0-ECA65C96D2D8}" srcId="{5370FFDD-56E6-4A22-84CB-6947A446BB06}" destId="{C7E96385-ABB3-4E72-A0A4-2DEC9586D28F}" srcOrd="3" destOrd="0" parTransId="{75C8527B-1097-48F4-A8CE-817B13EE571B}" sibTransId="{8EDC96F6-2783-43ED-AEB4-8BBEC72A485A}"/>
    <dgm:cxn modelId="{D82336BB-9150-4890-8369-9677E6AD64E5}" type="presOf" srcId="{28D5202A-6CA9-4CFF-95B8-984CBE80B468}" destId="{A8D635E3-837C-4270-9204-3E84DF8D7A81}" srcOrd="1" destOrd="0" presId="urn:microsoft.com/office/officeart/2005/8/layout/cycle2"/>
    <dgm:cxn modelId="{36E64614-46D3-4E0C-AB1A-3218A132DE6E}" type="presParOf" srcId="{6351521F-D646-4E07-94F9-648A7ABE6341}" destId="{DD47A63C-9DBB-4F77-97EF-179C682E4074}" srcOrd="0" destOrd="0" presId="urn:microsoft.com/office/officeart/2005/8/layout/cycle2"/>
    <dgm:cxn modelId="{FD3DBE16-5BAF-4E80-B46E-FD82BA61EB2D}" type="presParOf" srcId="{6351521F-D646-4E07-94F9-648A7ABE6341}" destId="{DAD53818-0084-45F9-BD3C-9905250D03FC}" srcOrd="1" destOrd="0" presId="urn:microsoft.com/office/officeart/2005/8/layout/cycle2"/>
    <dgm:cxn modelId="{F8F720AF-9E10-474F-845E-1BB176D5C617}" type="presParOf" srcId="{DAD53818-0084-45F9-BD3C-9905250D03FC}" destId="{605D96D6-8D79-4242-982B-C4580B8103FE}" srcOrd="0" destOrd="0" presId="urn:microsoft.com/office/officeart/2005/8/layout/cycle2"/>
    <dgm:cxn modelId="{C88AEE4A-7223-4EE1-B972-9B34942AF2EA}" type="presParOf" srcId="{6351521F-D646-4E07-94F9-648A7ABE6341}" destId="{8B038653-8765-4DD8-9C70-82B974FCF287}" srcOrd="2" destOrd="0" presId="urn:microsoft.com/office/officeart/2005/8/layout/cycle2"/>
    <dgm:cxn modelId="{4CC32089-E295-4A4C-A410-4ADE6E3E401B}" type="presParOf" srcId="{6351521F-D646-4E07-94F9-648A7ABE6341}" destId="{6C223B74-C497-4783-BF9F-A62916E44911}" srcOrd="3" destOrd="0" presId="urn:microsoft.com/office/officeart/2005/8/layout/cycle2"/>
    <dgm:cxn modelId="{0FE3189B-F4FC-42AD-B3F5-A4E6386E04AF}" type="presParOf" srcId="{6C223B74-C497-4783-BF9F-A62916E44911}" destId="{452540BC-91C7-44A3-B779-3658B4AC71A0}" srcOrd="0" destOrd="0" presId="urn:microsoft.com/office/officeart/2005/8/layout/cycle2"/>
    <dgm:cxn modelId="{B69FA560-5B62-4E29-B998-CD82AE69263C}" type="presParOf" srcId="{6351521F-D646-4E07-94F9-648A7ABE6341}" destId="{8393A63C-23DE-4EEC-B68C-19922740FC4C}" srcOrd="4" destOrd="0" presId="urn:microsoft.com/office/officeart/2005/8/layout/cycle2"/>
    <dgm:cxn modelId="{DC190EF7-CF79-419D-9F26-E4DFEE936141}" type="presParOf" srcId="{6351521F-D646-4E07-94F9-648A7ABE6341}" destId="{6AC47820-56CD-4B20-ABAC-141619DC643A}" srcOrd="5" destOrd="0" presId="urn:microsoft.com/office/officeart/2005/8/layout/cycle2"/>
    <dgm:cxn modelId="{1E842204-BB71-4779-81CB-172D6A75AECA}" type="presParOf" srcId="{6AC47820-56CD-4B20-ABAC-141619DC643A}" destId="{BDB9C5A1-F879-46C3-A97A-09DD3CF73FC4}" srcOrd="0" destOrd="0" presId="urn:microsoft.com/office/officeart/2005/8/layout/cycle2"/>
    <dgm:cxn modelId="{799EC761-CB4A-4D5A-A377-FC75964A104F}" type="presParOf" srcId="{6351521F-D646-4E07-94F9-648A7ABE6341}" destId="{A84A271F-419E-4351-95E2-474D8CE9E688}" srcOrd="6" destOrd="0" presId="urn:microsoft.com/office/officeart/2005/8/layout/cycle2"/>
    <dgm:cxn modelId="{3A5DA9BC-282F-494A-87F6-D1978B1F02DD}" type="presParOf" srcId="{6351521F-D646-4E07-94F9-648A7ABE6341}" destId="{05B6D34A-08BB-4813-A59A-AFF1F0B31C07}" srcOrd="7" destOrd="0" presId="urn:microsoft.com/office/officeart/2005/8/layout/cycle2"/>
    <dgm:cxn modelId="{3C621104-C5BD-4657-BAD8-BFEA9579DC6E}" type="presParOf" srcId="{05B6D34A-08BB-4813-A59A-AFF1F0B31C07}" destId="{E597837D-AD6D-4431-87B7-7F03E3199E73}" srcOrd="0" destOrd="0" presId="urn:microsoft.com/office/officeart/2005/8/layout/cycle2"/>
    <dgm:cxn modelId="{36C40D3F-28E6-4206-96CC-0BD1225A979C}" type="presParOf" srcId="{6351521F-D646-4E07-94F9-648A7ABE6341}" destId="{4696B685-87B4-497A-AE65-329370B0D626}" srcOrd="8" destOrd="0" presId="urn:microsoft.com/office/officeart/2005/8/layout/cycle2"/>
    <dgm:cxn modelId="{9F3CC8C8-C540-4673-BA84-ACC83BFFD93B}" type="presParOf" srcId="{6351521F-D646-4E07-94F9-648A7ABE6341}" destId="{AA6E2A1B-1041-4DAD-ADDF-C220528E38D5}" srcOrd="9" destOrd="0" presId="urn:microsoft.com/office/officeart/2005/8/layout/cycle2"/>
    <dgm:cxn modelId="{BD7734EE-3487-4B46-9B4B-50DAE5BB6CFC}" type="presParOf" srcId="{AA6E2A1B-1041-4DAD-ADDF-C220528E38D5}" destId="{A8D635E3-837C-4270-9204-3E84DF8D7A81}" srcOrd="0" destOrd="0" presId="urn:microsoft.com/office/officeart/2005/8/layout/cycle2"/>
    <dgm:cxn modelId="{49C2358E-4CCD-4595-B4B8-8355206A2C86}" type="presParOf" srcId="{6351521F-D646-4E07-94F9-648A7ABE6341}" destId="{9341260A-E607-485C-AFC1-FD0AC332F697}" srcOrd="10" destOrd="0" presId="urn:microsoft.com/office/officeart/2005/8/layout/cycle2"/>
    <dgm:cxn modelId="{1BB10DE8-5A73-4592-9ED4-60229CDF6E31}" type="presParOf" srcId="{6351521F-D646-4E07-94F9-648A7ABE6341}" destId="{D96D040C-A64B-47A5-86B7-3C2DC929E517}" srcOrd="11" destOrd="0" presId="urn:microsoft.com/office/officeart/2005/8/layout/cycle2"/>
    <dgm:cxn modelId="{FBB5637C-31F4-46EC-A477-78CB04239CCD}" type="presParOf" srcId="{D96D040C-A64B-47A5-86B7-3C2DC929E517}" destId="{F6E5F9E6-3FE7-47C2-A1A0-C6D12AA9AB0E}"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47A63C-9DBB-4F77-97EF-179C682E4074}">
      <dsp:nvSpPr>
        <dsp:cNvPr id="0" name=""/>
        <dsp:cNvSpPr/>
      </dsp:nvSpPr>
      <dsp:spPr>
        <a:xfrm>
          <a:off x="3581398" y="76197"/>
          <a:ext cx="1295660" cy="1295660"/>
        </a:xfrm>
        <a:prstGeom prst="ellipse">
          <a:avLst/>
        </a:prstGeom>
        <a:solidFill>
          <a:srgbClr val="78868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zh-TW" altLang="en-US" sz="1600" kern="1200" dirty="0" smtClean="0">
              <a:solidFill>
                <a:srgbClr val="FFFF00"/>
              </a:solidFill>
              <a:latin typeface="標楷體" panose="03000509000000000000" pitchFamily="65" charset="-120"/>
              <a:ea typeface="標楷體" panose="03000509000000000000" pitchFamily="65" charset="-120"/>
            </a:rPr>
            <a:t>會員加入教育更新專案</a:t>
          </a:r>
          <a:endParaRPr lang="en-US" sz="1600" kern="1200" dirty="0">
            <a:solidFill>
              <a:srgbClr val="FFFF00"/>
            </a:solidFill>
            <a:latin typeface="標楷體" panose="03000509000000000000" pitchFamily="65" charset="-120"/>
            <a:ea typeface="標楷體" panose="03000509000000000000" pitchFamily="65" charset="-120"/>
          </a:endParaRPr>
        </a:p>
      </dsp:txBody>
      <dsp:txXfrm>
        <a:off x="3771143" y="265942"/>
        <a:ext cx="916170" cy="916170"/>
      </dsp:txXfrm>
    </dsp:sp>
    <dsp:sp modelId="{DAD53818-0084-45F9-BD3C-9905250D03FC}">
      <dsp:nvSpPr>
        <dsp:cNvPr id="0" name=""/>
        <dsp:cNvSpPr/>
      </dsp:nvSpPr>
      <dsp:spPr>
        <a:xfrm rot="1754928">
          <a:off x="4934870" y="1032279"/>
          <a:ext cx="470486" cy="437285"/>
        </a:xfrm>
        <a:prstGeom prst="rightArrow">
          <a:avLst>
            <a:gd name="adj1" fmla="val 60000"/>
            <a:gd name="adj2" fmla="val 50000"/>
          </a:avLst>
        </a:prstGeom>
        <a:solidFill>
          <a:srgbClr val="77243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dirty="0">
            <a:latin typeface="Myriad Pro" pitchFamily="34" charset="0"/>
          </a:endParaRPr>
        </a:p>
      </dsp:txBody>
      <dsp:txXfrm>
        <a:off x="4943233" y="1087687"/>
        <a:ext cx="339301" cy="262371"/>
      </dsp:txXfrm>
    </dsp:sp>
    <dsp:sp modelId="{8B038653-8765-4DD8-9C70-82B974FCF287}">
      <dsp:nvSpPr>
        <dsp:cNvPr id="0" name=""/>
        <dsp:cNvSpPr/>
      </dsp:nvSpPr>
      <dsp:spPr>
        <a:xfrm>
          <a:off x="5486402" y="1142998"/>
          <a:ext cx="1295660" cy="1295660"/>
        </a:xfrm>
        <a:prstGeom prst="ellipse">
          <a:avLst/>
        </a:prstGeom>
        <a:solidFill>
          <a:srgbClr val="78868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zh-TW" sz="1600" kern="1200" dirty="0" smtClean="0">
              <a:solidFill>
                <a:srgbClr val="FFFF00"/>
              </a:solidFill>
              <a:latin typeface="標楷體" panose="03000509000000000000" pitchFamily="65" charset="-120"/>
              <a:ea typeface="標楷體" panose="03000509000000000000" pitchFamily="65" charset="-120"/>
            </a:rPr>
            <a:t>會員</a:t>
          </a:r>
          <a:r>
            <a:rPr lang="zh-TW" altLang="en-US" sz="1600" kern="1200" dirty="0" smtClean="0">
              <a:solidFill>
                <a:srgbClr val="FFFF00"/>
              </a:solidFill>
              <a:latin typeface="標楷體" panose="03000509000000000000" pitchFamily="65" charset="-120"/>
              <a:ea typeface="標楷體" panose="03000509000000000000" pitchFamily="65" charset="-120"/>
            </a:rPr>
            <a:t>完成對</a:t>
          </a:r>
          <a:r>
            <a:rPr lang="zh-TW" sz="1600" kern="1200" dirty="0" smtClean="0">
              <a:solidFill>
                <a:srgbClr val="FFFF00"/>
              </a:solidFill>
              <a:latin typeface="標楷體" panose="03000509000000000000" pitchFamily="65" charset="-120"/>
              <a:ea typeface="標楷體" panose="03000509000000000000" pitchFamily="65" charset="-120"/>
            </a:rPr>
            <a:t>學習目標和目的</a:t>
          </a:r>
          <a:r>
            <a:rPr lang="zh-TW" altLang="en-US" sz="1600" kern="1200" dirty="0" smtClean="0">
              <a:solidFill>
                <a:srgbClr val="FFFF00"/>
              </a:solidFill>
              <a:latin typeface="標楷體" panose="03000509000000000000" pitchFamily="65" charset="-120"/>
              <a:ea typeface="標楷體" panose="03000509000000000000" pitchFamily="65" charset="-120"/>
            </a:rPr>
            <a:t>的</a:t>
          </a:r>
          <a:r>
            <a:rPr lang="zh-TW" sz="1600" kern="1200" dirty="0" smtClean="0">
              <a:solidFill>
                <a:srgbClr val="FFFF00"/>
              </a:solidFill>
              <a:latin typeface="標楷體" panose="03000509000000000000" pitchFamily="65" charset="-120"/>
              <a:ea typeface="標楷體" panose="03000509000000000000" pitchFamily="65" charset="-120"/>
            </a:rPr>
            <a:t>調查</a:t>
          </a:r>
          <a:endParaRPr lang="en-US" sz="1600" kern="1200" dirty="0">
            <a:solidFill>
              <a:srgbClr val="FFFF00"/>
            </a:solidFill>
            <a:latin typeface="標楷體" panose="03000509000000000000" pitchFamily="65" charset="-120"/>
            <a:ea typeface="標楷體" panose="03000509000000000000" pitchFamily="65" charset="-120"/>
          </a:endParaRPr>
        </a:p>
      </dsp:txBody>
      <dsp:txXfrm>
        <a:off x="5676147" y="1332743"/>
        <a:ext cx="916170" cy="916170"/>
      </dsp:txXfrm>
    </dsp:sp>
    <dsp:sp modelId="{6C223B74-C497-4783-BF9F-A62916E44911}">
      <dsp:nvSpPr>
        <dsp:cNvPr id="0" name=""/>
        <dsp:cNvSpPr/>
      </dsp:nvSpPr>
      <dsp:spPr>
        <a:xfrm rot="5267832">
          <a:off x="5989883" y="2552488"/>
          <a:ext cx="364113" cy="437285"/>
        </a:xfrm>
        <a:prstGeom prst="rightArrow">
          <a:avLst>
            <a:gd name="adj1" fmla="val 60000"/>
            <a:gd name="adj2" fmla="val 50000"/>
          </a:avLst>
        </a:prstGeom>
        <a:solidFill>
          <a:srgbClr val="77243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dirty="0">
            <a:latin typeface="Myriad Pro" pitchFamily="34" charset="0"/>
          </a:endParaRPr>
        </a:p>
      </dsp:txBody>
      <dsp:txXfrm>
        <a:off x="6042401" y="2585368"/>
        <a:ext cx="254879" cy="262371"/>
      </dsp:txXfrm>
    </dsp:sp>
    <dsp:sp modelId="{8393A63C-23DE-4EEC-B68C-19922740FC4C}">
      <dsp:nvSpPr>
        <dsp:cNvPr id="0" name=""/>
        <dsp:cNvSpPr/>
      </dsp:nvSpPr>
      <dsp:spPr>
        <a:xfrm>
          <a:off x="5562609" y="3124199"/>
          <a:ext cx="1295660" cy="1295660"/>
        </a:xfrm>
        <a:prstGeom prst="ellipse">
          <a:avLst/>
        </a:prstGeom>
        <a:solidFill>
          <a:srgbClr val="78868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zh-TW" altLang="en-US" sz="1600" kern="1200" dirty="0" smtClean="0">
              <a:solidFill>
                <a:srgbClr val="FFFF00"/>
              </a:solidFill>
              <a:latin typeface="標楷體" panose="03000509000000000000" pitchFamily="65" charset="-120"/>
              <a:ea typeface="標楷體" panose="03000509000000000000" pitchFamily="65" charset="-120"/>
            </a:rPr>
            <a:t>以問卷調查的答覆為會員量身訂制學習路徑</a:t>
          </a:r>
          <a:endParaRPr lang="en-US" sz="1600" kern="1200" dirty="0">
            <a:solidFill>
              <a:srgbClr val="FFFF00"/>
            </a:solidFill>
            <a:latin typeface="標楷體" panose="03000509000000000000" pitchFamily="65" charset="-120"/>
            <a:ea typeface="標楷體" panose="03000509000000000000" pitchFamily="65" charset="-120"/>
          </a:endParaRPr>
        </a:p>
      </dsp:txBody>
      <dsp:txXfrm>
        <a:off x="5752354" y="3313944"/>
        <a:ext cx="916170" cy="916170"/>
      </dsp:txXfrm>
    </dsp:sp>
    <dsp:sp modelId="{6AC47820-56CD-4B20-ABAC-141619DC643A}">
      <dsp:nvSpPr>
        <dsp:cNvPr id="0" name=""/>
        <dsp:cNvSpPr/>
      </dsp:nvSpPr>
      <dsp:spPr>
        <a:xfrm rot="9606646">
          <a:off x="4899447" y="3934370"/>
          <a:ext cx="515838" cy="437285"/>
        </a:xfrm>
        <a:prstGeom prst="rightArrow">
          <a:avLst>
            <a:gd name="adj1" fmla="val 60000"/>
            <a:gd name="adj2" fmla="val 50000"/>
          </a:avLst>
        </a:prstGeom>
        <a:solidFill>
          <a:srgbClr val="77243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dirty="0">
            <a:latin typeface="Myriad Pro" pitchFamily="34" charset="0"/>
          </a:endParaRPr>
        </a:p>
      </dsp:txBody>
      <dsp:txXfrm rot="10800000">
        <a:off x="5026720" y="3999512"/>
        <a:ext cx="384653" cy="262371"/>
      </dsp:txXfrm>
    </dsp:sp>
    <dsp:sp modelId="{A84A271F-419E-4351-95E2-474D8CE9E688}">
      <dsp:nvSpPr>
        <dsp:cNvPr id="0" name=""/>
        <dsp:cNvSpPr/>
      </dsp:nvSpPr>
      <dsp:spPr>
        <a:xfrm>
          <a:off x="3429005" y="3896099"/>
          <a:ext cx="1295660" cy="1295660"/>
        </a:xfrm>
        <a:prstGeom prst="ellipse">
          <a:avLst/>
        </a:prstGeom>
        <a:solidFill>
          <a:srgbClr val="78868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zh-TW" altLang="en-US" sz="1400" kern="1200" dirty="0" smtClean="0">
              <a:solidFill>
                <a:srgbClr val="FFFF00"/>
              </a:solidFill>
              <a:latin typeface="標楷體" panose="03000509000000000000" pitchFamily="65" charset="-120"/>
              <a:ea typeface="標楷體" panose="03000509000000000000" pitchFamily="65" charset="-120"/>
            </a:rPr>
            <a:t>會員完成訓練方案並接受指導員的指導</a:t>
          </a:r>
          <a:endParaRPr lang="en-US" sz="1400" kern="1200" dirty="0">
            <a:solidFill>
              <a:srgbClr val="FFFF00"/>
            </a:solidFill>
            <a:latin typeface="標楷體" panose="03000509000000000000" pitchFamily="65" charset="-120"/>
            <a:ea typeface="標楷體" panose="03000509000000000000" pitchFamily="65" charset="-120"/>
          </a:endParaRPr>
        </a:p>
      </dsp:txBody>
      <dsp:txXfrm>
        <a:off x="3618750" y="4085844"/>
        <a:ext cx="916170" cy="916170"/>
      </dsp:txXfrm>
    </dsp:sp>
    <dsp:sp modelId="{05B6D34A-08BB-4813-A59A-AFF1F0B31C07}">
      <dsp:nvSpPr>
        <dsp:cNvPr id="0" name=""/>
        <dsp:cNvSpPr/>
      </dsp:nvSpPr>
      <dsp:spPr>
        <a:xfrm rot="12190469">
          <a:off x="2870339" y="3906310"/>
          <a:ext cx="455498" cy="437285"/>
        </a:xfrm>
        <a:prstGeom prst="rightArrow">
          <a:avLst>
            <a:gd name="adj1" fmla="val 60000"/>
            <a:gd name="adj2" fmla="val 50000"/>
          </a:avLst>
        </a:prstGeom>
        <a:solidFill>
          <a:srgbClr val="77243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dirty="0">
            <a:latin typeface="Myriad Pro" pitchFamily="34" charset="0"/>
          </a:endParaRPr>
        </a:p>
      </dsp:txBody>
      <dsp:txXfrm rot="10800000">
        <a:off x="2996231" y="4019580"/>
        <a:ext cx="324313" cy="262371"/>
      </dsp:txXfrm>
    </dsp:sp>
    <dsp:sp modelId="{4696B685-87B4-497A-AE65-329370B0D626}">
      <dsp:nvSpPr>
        <dsp:cNvPr id="0" name=""/>
        <dsp:cNvSpPr/>
      </dsp:nvSpPr>
      <dsp:spPr>
        <a:xfrm>
          <a:off x="1447807" y="3048000"/>
          <a:ext cx="1295660" cy="1295660"/>
        </a:xfrm>
        <a:prstGeom prst="ellipse">
          <a:avLst/>
        </a:prstGeom>
        <a:solidFill>
          <a:srgbClr val="78868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zh-TW" altLang="en-US" sz="1400" kern="1200" dirty="0" smtClean="0">
              <a:solidFill>
                <a:srgbClr val="FFFF00"/>
              </a:solidFill>
              <a:latin typeface="標楷體" panose="03000509000000000000" pitchFamily="65" charset="-120"/>
              <a:ea typeface="標楷體" panose="03000509000000000000" pitchFamily="65" charset="-120"/>
            </a:rPr>
            <a:t>會員完成五個層級學習路徑獲得榮銜</a:t>
          </a:r>
          <a:endParaRPr lang="en-US" sz="1400" kern="1200" dirty="0">
            <a:solidFill>
              <a:srgbClr val="FFFF00"/>
            </a:solidFill>
            <a:latin typeface="標楷體" panose="03000509000000000000" pitchFamily="65" charset="-120"/>
            <a:ea typeface="標楷體" panose="03000509000000000000" pitchFamily="65" charset="-120"/>
          </a:endParaRPr>
        </a:p>
      </dsp:txBody>
      <dsp:txXfrm>
        <a:off x="1637552" y="3237745"/>
        <a:ext cx="916170" cy="916170"/>
      </dsp:txXfrm>
    </dsp:sp>
    <dsp:sp modelId="{AA6E2A1B-1041-4DAD-ADDF-C220528E38D5}">
      <dsp:nvSpPr>
        <dsp:cNvPr id="0" name=""/>
        <dsp:cNvSpPr/>
      </dsp:nvSpPr>
      <dsp:spPr>
        <a:xfrm rot="16067833">
          <a:off x="1875876" y="2496888"/>
          <a:ext cx="364109" cy="437285"/>
        </a:xfrm>
        <a:prstGeom prst="rightArrow">
          <a:avLst>
            <a:gd name="adj1" fmla="val 60000"/>
            <a:gd name="adj2" fmla="val 50000"/>
          </a:avLst>
        </a:prstGeom>
        <a:solidFill>
          <a:srgbClr val="77243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dirty="0">
            <a:latin typeface="Myriad Pro" pitchFamily="34" charset="0"/>
          </a:endParaRPr>
        </a:p>
      </dsp:txBody>
      <dsp:txXfrm rot="10800000">
        <a:off x="1932592" y="2638921"/>
        <a:ext cx="254876" cy="262371"/>
      </dsp:txXfrm>
    </dsp:sp>
    <dsp:sp modelId="{9341260A-E607-485C-AFC1-FD0AC332F697}">
      <dsp:nvSpPr>
        <dsp:cNvPr id="0" name=""/>
        <dsp:cNvSpPr/>
      </dsp:nvSpPr>
      <dsp:spPr>
        <a:xfrm>
          <a:off x="1371601" y="1066805"/>
          <a:ext cx="1295660" cy="1295660"/>
        </a:xfrm>
        <a:prstGeom prst="ellipse">
          <a:avLst/>
        </a:prstGeom>
        <a:solidFill>
          <a:srgbClr val="78868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zh-TW" altLang="en-US" sz="1900" kern="1200" dirty="0" smtClean="0">
              <a:solidFill>
                <a:srgbClr val="FFFF00"/>
              </a:solidFill>
              <a:latin typeface="標楷體" panose="03000509000000000000" pitchFamily="65" charset="-120"/>
              <a:ea typeface="標楷體" panose="03000509000000000000" pitchFamily="65" charset="-120"/>
            </a:rPr>
            <a:t>推薦額外的學習路徑</a:t>
          </a:r>
          <a:endParaRPr lang="en-US" sz="1900" kern="1200" dirty="0">
            <a:solidFill>
              <a:srgbClr val="FFFF00"/>
            </a:solidFill>
            <a:latin typeface="標楷體" panose="03000509000000000000" pitchFamily="65" charset="-120"/>
            <a:ea typeface="標楷體" panose="03000509000000000000" pitchFamily="65" charset="-120"/>
          </a:endParaRPr>
        </a:p>
      </dsp:txBody>
      <dsp:txXfrm>
        <a:off x="1561346" y="1256550"/>
        <a:ext cx="916170" cy="916170"/>
      </dsp:txXfrm>
    </dsp:sp>
    <dsp:sp modelId="{D96D040C-A64B-47A5-86B7-3C2DC929E517}">
      <dsp:nvSpPr>
        <dsp:cNvPr id="0" name=""/>
        <dsp:cNvSpPr/>
      </dsp:nvSpPr>
      <dsp:spPr>
        <a:xfrm rot="20151255">
          <a:off x="2810524" y="1007598"/>
          <a:ext cx="596787" cy="437285"/>
        </a:xfrm>
        <a:prstGeom prst="rightArrow">
          <a:avLst>
            <a:gd name="adj1" fmla="val 60000"/>
            <a:gd name="adj2" fmla="val 50000"/>
          </a:avLst>
        </a:prstGeom>
        <a:solidFill>
          <a:schemeClr val="bg1"/>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dirty="0">
            <a:latin typeface="Myriad Pro" pitchFamily="34" charset="0"/>
          </a:endParaRPr>
        </a:p>
      </dsp:txBody>
      <dsp:txXfrm>
        <a:off x="2816263" y="1121886"/>
        <a:ext cx="465602" cy="262371"/>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41650" cy="465138"/>
          </a:xfrm>
          <a:prstGeom prst="rect">
            <a:avLst/>
          </a:prstGeom>
          <a:noFill/>
          <a:ln w="9525">
            <a:noFill/>
            <a:miter lim="800000"/>
            <a:headEnd/>
            <a:tailEnd/>
          </a:ln>
          <a:effectLst/>
        </p:spPr>
        <p:txBody>
          <a:bodyPr vert="horz" wrap="square" lIns="93287" tIns="46644" rIns="93287" bIns="46644" numCol="1" anchor="t" anchorCtr="0" compatLnSpc="1">
            <a:prstTxWarp prst="textNoShape">
              <a:avLst/>
            </a:prstTxWarp>
          </a:bodyPr>
          <a:lstStyle>
            <a:lvl1pPr algn="l" eaLnBrk="0" hangingPunct="0">
              <a:defRPr kumimoji="0" sz="1200">
                <a:latin typeface="Times" charset="0"/>
                <a:ea typeface="+mn-ea"/>
                <a:cs typeface="+mn-cs"/>
              </a:defRPr>
            </a:lvl1pPr>
          </a:lstStyle>
          <a:p>
            <a:pPr>
              <a:defRPr/>
            </a:pPr>
            <a:r>
              <a:rPr lang="en-US"/>
              <a:t>Title goes here</a:t>
            </a:r>
          </a:p>
        </p:txBody>
      </p:sp>
      <p:sp>
        <p:nvSpPr>
          <p:cNvPr id="4099" name="Rectangle 3"/>
          <p:cNvSpPr>
            <a:spLocks noGrp="1" noChangeArrowheads="1"/>
          </p:cNvSpPr>
          <p:nvPr>
            <p:ph type="dt" sz="quarter" idx="1"/>
          </p:nvPr>
        </p:nvSpPr>
        <p:spPr bwMode="auto">
          <a:xfrm>
            <a:off x="3978275" y="0"/>
            <a:ext cx="3041650" cy="465138"/>
          </a:xfrm>
          <a:prstGeom prst="rect">
            <a:avLst/>
          </a:prstGeom>
          <a:noFill/>
          <a:ln w="9525">
            <a:noFill/>
            <a:miter lim="800000"/>
            <a:headEnd/>
            <a:tailEnd/>
          </a:ln>
          <a:effectLst/>
        </p:spPr>
        <p:txBody>
          <a:bodyPr vert="horz" wrap="square" lIns="93287" tIns="46644" rIns="93287" bIns="46644" numCol="1" anchor="t" anchorCtr="0" compatLnSpc="1">
            <a:prstTxWarp prst="textNoShape">
              <a:avLst/>
            </a:prstTxWarp>
          </a:bodyPr>
          <a:lstStyle>
            <a:lvl1pPr algn="r" eaLnBrk="0" hangingPunct="0">
              <a:defRPr kumimoji="0" sz="1200">
                <a:latin typeface="Times" charset="0"/>
                <a:ea typeface="+mn-ea"/>
                <a:cs typeface="+mn-cs"/>
              </a:defRPr>
            </a:lvl1pPr>
          </a:lstStyle>
          <a:p>
            <a:pPr>
              <a:defRPr/>
            </a:pPr>
            <a:endParaRPr lang="en-US"/>
          </a:p>
        </p:txBody>
      </p:sp>
      <p:sp>
        <p:nvSpPr>
          <p:cNvPr id="4100" name="Rectangle 4"/>
          <p:cNvSpPr>
            <a:spLocks noGrp="1" noChangeArrowheads="1"/>
          </p:cNvSpPr>
          <p:nvPr>
            <p:ph type="ftr" sz="quarter" idx="2"/>
          </p:nvPr>
        </p:nvSpPr>
        <p:spPr bwMode="auto">
          <a:xfrm>
            <a:off x="0" y="8840788"/>
            <a:ext cx="3041650" cy="465137"/>
          </a:xfrm>
          <a:prstGeom prst="rect">
            <a:avLst/>
          </a:prstGeom>
          <a:noFill/>
          <a:ln w="9525">
            <a:noFill/>
            <a:miter lim="800000"/>
            <a:headEnd/>
            <a:tailEnd/>
          </a:ln>
          <a:effectLst/>
        </p:spPr>
        <p:txBody>
          <a:bodyPr vert="horz" wrap="square" lIns="93287" tIns="46644" rIns="93287" bIns="46644" numCol="1" anchor="b" anchorCtr="0" compatLnSpc="1">
            <a:prstTxWarp prst="textNoShape">
              <a:avLst/>
            </a:prstTxWarp>
          </a:bodyPr>
          <a:lstStyle>
            <a:lvl1pPr algn="l" eaLnBrk="0" hangingPunct="0">
              <a:defRPr kumimoji="0" sz="1200">
                <a:latin typeface="Times" charset="0"/>
                <a:ea typeface="+mn-ea"/>
                <a:cs typeface="+mn-cs"/>
              </a:defRPr>
            </a:lvl1pPr>
          </a:lstStyle>
          <a:p>
            <a:pPr>
              <a:defRPr/>
            </a:pPr>
            <a:r>
              <a:rPr lang="en-US"/>
              <a:t>Corporate Marketing Presentation Rebrand bp FINAL</a:t>
            </a:r>
          </a:p>
        </p:txBody>
      </p:sp>
      <p:sp>
        <p:nvSpPr>
          <p:cNvPr id="4101" name="Rectangle 5"/>
          <p:cNvSpPr>
            <a:spLocks noGrp="1" noChangeArrowheads="1"/>
          </p:cNvSpPr>
          <p:nvPr>
            <p:ph type="sldNum" sz="quarter" idx="3"/>
          </p:nvPr>
        </p:nvSpPr>
        <p:spPr bwMode="auto">
          <a:xfrm>
            <a:off x="3978275" y="8840788"/>
            <a:ext cx="3041650" cy="465137"/>
          </a:xfrm>
          <a:prstGeom prst="rect">
            <a:avLst/>
          </a:prstGeom>
          <a:noFill/>
          <a:ln w="9525">
            <a:noFill/>
            <a:miter lim="800000"/>
            <a:headEnd/>
            <a:tailEnd/>
          </a:ln>
          <a:effectLst/>
        </p:spPr>
        <p:txBody>
          <a:bodyPr vert="horz" wrap="square" lIns="93287" tIns="46644" rIns="93287" bIns="46644" numCol="1" anchor="b" anchorCtr="0" compatLnSpc="1">
            <a:prstTxWarp prst="textNoShape">
              <a:avLst/>
            </a:prstTxWarp>
          </a:bodyPr>
          <a:lstStyle>
            <a:lvl1pPr algn="r" eaLnBrk="0" hangingPunct="0">
              <a:defRPr kumimoji="0" sz="1200">
                <a:latin typeface="Times" pitchFamily="80" charset="0"/>
                <a:ea typeface="ヒラギノ角ゴ Pro W3" charset="-128"/>
                <a:cs typeface="+mn-cs"/>
              </a:defRPr>
            </a:lvl1pPr>
          </a:lstStyle>
          <a:p>
            <a:pPr>
              <a:defRPr/>
            </a:pPr>
            <a:fld id="{A8773F6C-D8CE-4002-B13A-0D2C17FE00CB}" type="slidenum">
              <a:rPr lang="en-US"/>
              <a:pPr>
                <a:defRPr/>
              </a:pPr>
              <a:t>‹#›</a:t>
            </a:fld>
            <a:endParaRPr lang="en-US" dirty="0"/>
          </a:p>
        </p:txBody>
      </p:sp>
    </p:spTree>
    <p:extLst>
      <p:ext uri="{BB962C8B-B14F-4D97-AF65-F5344CB8AC3E}">
        <p14:creationId xmlns:p14="http://schemas.microsoft.com/office/powerpoint/2010/main" val="210522805"/>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41650" cy="465138"/>
          </a:xfrm>
          <a:prstGeom prst="rect">
            <a:avLst/>
          </a:prstGeom>
          <a:noFill/>
          <a:ln w="9525">
            <a:noFill/>
            <a:miter lim="800000"/>
            <a:headEnd/>
            <a:tailEnd/>
          </a:ln>
          <a:effectLst/>
        </p:spPr>
        <p:txBody>
          <a:bodyPr vert="horz" wrap="square" lIns="93287" tIns="46644" rIns="93287" bIns="46644" numCol="1" anchor="t" anchorCtr="0" compatLnSpc="1">
            <a:prstTxWarp prst="textNoShape">
              <a:avLst/>
            </a:prstTxWarp>
          </a:bodyPr>
          <a:lstStyle>
            <a:lvl1pPr algn="l" eaLnBrk="0" hangingPunct="0">
              <a:defRPr kumimoji="0" sz="1200">
                <a:latin typeface="Times" charset="0"/>
                <a:ea typeface="+mn-ea"/>
                <a:cs typeface="+mn-cs"/>
              </a:defRPr>
            </a:lvl1pPr>
          </a:lstStyle>
          <a:p>
            <a:pPr>
              <a:defRPr/>
            </a:pPr>
            <a:endParaRPr lang="en-US"/>
          </a:p>
        </p:txBody>
      </p:sp>
      <p:sp>
        <p:nvSpPr>
          <p:cNvPr id="17411" name="Rectangle 3"/>
          <p:cNvSpPr>
            <a:spLocks noGrp="1" noChangeArrowheads="1"/>
          </p:cNvSpPr>
          <p:nvPr>
            <p:ph type="dt" idx="1"/>
          </p:nvPr>
        </p:nvSpPr>
        <p:spPr bwMode="auto">
          <a:xfrm>
            <a:off x="3978275" y="0"/>
            <a:ext cx="3041650" cy="465138"/>
          </a:xfrm>
          <a:prstGeom prst="rect">
            <a:avLst/>
          </a:prstGeom>
          <a:noFill/>
          <a:ln w="9525">
            <a:noFill/>
            <a:miter lim="800000"/>
            <a:headEnd/>
            <a:tailEnd/>
          </a:ln>
          <a:effectLst/>
        </p:spPr>
        <p:txBody>
          <a:bodyPr vert="horz" wrap="square" lIns="93287" tIns="46644" rIns="93287" bIns="46644" numCol="1" anchor="t" anchorCtr="0" compatLnSpc="1">
            <a:prstTxWarp prst="textNoShape">
              <a:avLst/>
            </a:prstTxWarp>
          </a:bodyPr>
          <a:lstStyle>
            <a:lvl1pPr algn="r" eaLnBrk="0" hangingPunct="0">
              <a:defRPr kumimoji="0" sz="1200">
                <a:latin typeface="Times" charset="0"/>
                <a:ea typeface="+mn-ea"/>
                <a:cs typeface="+mn-cs"/>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84275" y="698500"/>
            <a:ext cx="4651375" cy="34893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936625" y="4419600"/>
            <a:ext cx="5146675" cy="4187825"/>
          </a:xfrm>
          <a:prstGeom prst="rect">
            <a:avLst/>
          </a:prstGeom>
          <a:noFill/>
          <a:ln w="9525">
            <a:noFill/>
            <a:miter lim="800000"/>
            <a:headEnd/>
            <a:tailEnd/>
          </a:ln>
          <a:effectLst/>
        </p:spPr>
        <p:txBody>
          <a:bodyPr vert="horz" wrap="square" lIns="93287" tIns="46644" rIns="93287" bIns="4664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4" name="Rectangle 6"/>
          <p:cNvSpPr>
            <a:spLocks noGrp="1" noChangeArrowheads="1"/>
          </p:cNvSpPr>
          <p:nvPr>
            <p:ph type="ftr" sz="quarter" idx="4"/>
          </p:nvPr>
        </p:nvSpPr>
        <p:spPr bwMode="auto">
          <a:xfrm>
            <a:off x="0" y="8840788"/>
            <a:ext cx="3041650" cy="465137"/>
          </a:xfrm>
          <a:prstGeom prst="rect">
            <a:avLst/>
          </a:prstGeom>
          <a:noFill/>
          <a:ln w="9525">
            <a:noFill/>
            <a:miter lim="800000"/>
            <a:headEnd/>
            <a:tailEnd/>
          </a:ln>
          <a:effectLst/>
        </p:spPr>
        <p:txBody>
          <a:bodyPr vert="horz" wrap="square" lIns="93287" tIns="46644" rIns="93287" bIns="46644" numCol="1" anchor="b" anchorCtr="0" compatLnSpc="1">
            <a:prstTxWarp prst="textNoShape">
              <a:avLst/>
            </a:prstTxWarp>
          </a:bodyPr>
          <a:lstStyle>
            <a:lvl1pPr algn="l" eaLnBrk="0" hangingPunct="0">
              <a:defRPr kumimoji="0" sz="1200">
                <a:latin typeface="Times" charset="0"/>
                <a:ea typeface="+mn-ea"/>
                <a:cs typeface="+mn-cs"/>
              </a:defRPr>
            </a:lvl1pPr>
          </a:lstStyle>
          <a:p>
            <a:pPr>
              <a:defRPr/>
            </a:pPr>
            <a:r>
              <a:rPr lang="en-US"/>
              <a:t>Corporate Marketing Presentation Rebrand bp FINAL</a:t>
            </a:r>
          </a:p>
        </p:txBody>
      </p:sp>
      <p:sp>
        <p:nvSpPr>
          <p:cNvPr id="17415" name="Rectangle 7"/>
          <p:cNvSpPr>
            <a:spLocks noGrp="1" noChangeArrowheads="1"/>
          </p:cNvSpPr>
          <p:nvPr>
            <p:ph type="sldNum" sz="quarter" idx="5"/>
          </p:nvPr>
        </p:nvSpPr>
        <p:spPr bwMode="auto">
          <a:xfrm>
            <a:off x="3978275" y="8840788"/>
            <a:ext cx="3041650" cy="465137"/>
          </a:xfrm>
          <a:prstGeom prst="rect">
            <a:avLst/>
          </a:prstGeom>
          <a:noFill/>
          <a:ln w="9525">
            <a:noFill/>
            <a:miter lim="800000"/>
            <a:headEnd/>
            <a:tailEnd/>
          </a:ln>
          <a:effectLst/>
        </p:spPr>
        <p:txBody>
          <a:bodyPr vert="horz" wrap="square" lIns="93287" tIns="46644" rIns="93287" bIns="46644" numCol="1" anchor="b" anchorCtr="0" compatLnSpc="1">
            <a:prstTxWarp prst="textNoShape">
              <a:avLst/>
            </a:prstTxWarp>
          </a:bodyPr>
          <a:lstStyle>
            <a:lvl1pPr algn="r" eaLnBrk="0" hangingPunct="0">
              <a:defRPr kumimoji="0" sz="1200">
                <a:latin typeface="Times" pitchFamily="80" charset="0"/>
                <a:ea typeface="ヒラギノ角ゴ Pro W3" charset="-128"/>
                <a:cs typeface="+mn-cs"/>
              </a:defRPr>
            </a:lvl1pPr>
          </a:lstStyle>
          <a:p>
            <a:pPr>
              <a:defRPr/>
            </a:pPr>
            <a:fld id="{9311B1C2-F4BA-4B15-A905-BB86A9D80B22}" type="slidenum">
              <a:rPr lang="en-US"/>
              <a:pPr>
                <a:defRPr/>
              </a:pPr>
              <a:t>‹#›</a:t>
            </a:fld>
            <a:endParaRPr lang="en-US" dirty="0"/>
          </a:p>
        </p:txBody>
      </p:sp>
    </p:spTree>
    <p:extLst>
      <p:ext uri="{BB962C8B-B14F-4D97-AF65-F5344CB8AC3E}">
        <p14:creationId xmlns:p14="http://schemas.microsoft.com/office/powerpoint/2010/main" val="264477889"/>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charset="0"/>
        <a:ea typeface="ヒラギノ角ゴ Pro W3" charset="-128"/>
        <a:cs typeface="ヒラギノ角ゴ Pro W3" charset="-128"/>
      </a:defRPr>
    </a:lvl1pPr>
    <a:lvl2pPr marL="457200" algn="l" rtl="0" eaLnBrk="0" fontAlgn="base" hangingPunct="0">
      <a:spcBef>
        <a:spcPct val="30000"/>
      </a:spcBef>
      <a:spcAft>
        <a:spcPct val="0"/>
      </a:spcAft>
      <a:defRPr sz="1200" kern="1200">
        <a:solidFill>
          <a:schemeClr val="tx1"/>
        </a:solidFill>
        <a:latin typeface="Times" charset="0"/>
        <a:ea typeface="ヒラギノ角ゴ Pro W3" charset="-128"/>
        <a:cs typeface="ヒラギノ角ゴ Pro W3"/>
      </a:defRPr>
    </a:lvl2pPr>
    <a:lvl3pPr marL="914400" algn="l" rtl="0" eaLnBrk="0" fontAlgn="base" hangingPunct="0">
      <a:spcBef>
        <a:spcPct val="30000"/>
      </a:spcBef>
      <a:spcAft>
        <a:spcPct val="0"/>
      </a:spcAft>
      <a:defRPr sz="1200" kern="1200">
        <a:solidFill>
          <a:schemeClr val="tx1"/>
        </a:solidFill>
        <a:latin typeface="Times" charset="0"/>
        <a:ea typeface="MS PGothic" pitchFamily="34" charset="-128"/>
        <a:cs typeface="ヒラギノ角ゴ Pro W3"/>
      </a:defRPr>
    </a:lvl3pPr>
    <a:lvl4pPr marL="1371600" algn="l" rtl="0" eaLnBrk="0" fontAlgn="base" hangingPunct="0">
      <a:spcBef>
        <a:spcPct val="30000"/>
      </a:spcBef>
      <a:spcAft>
        <a:spcPct val="0"/>
      </a:spcAft>
      <a:defRPr sz="1200" kern="1200">
        <a:solidFill>
          <a:schemeClr val="tx1"/>
        </a:solidFill>
        <a:latin typeface="Times" charset="0"/>
        <a:ea typeface="MS PGothic" pitchFamily="34" charset="-128"/>
        <a:cs typeface="ヒラギノ角ゴ Pro W3"/>
      </a:defRPr>
    </a:lvl4pPr>
    <a:lvl5pPr marL="1828800" algn="l" rtl="0" eaLnBrk="0" fontAlgn="base" hangingPunct="0">
      <a:spcBef>
        <a:spcPct val="30000"/>
      </a:spcBef>
      <a:spcAft>
        <a:spcPct val="0"/>
      </a:spcAft>
      <a:defRPr sz="1200" kern="1200">
        <a:solidFill>
          <a:schemeClr val="tx1"/>
        </a:solidFill>
        <a:latin typeface="Times" charset="0"/>
        <a:ea typeface="ヒラギノ角ゴ Pro W3" charset="-128"/>
        <a:cs typeface="ヒラギノ角ゴ Pro W3"/>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pitchFamily="18" charset="0"/>
                <a:ea typeface="ヒラギノ角ゴ Pro W3"/>
                <a:cs typeface="ヒラギノ角ゴ Pro W3"/>
              </a:defRPr>
            </a:lvl1pPr>
            <a:lvl2pPr marL="742950" indent="-285750" eaLnBrk="0" hangingPunct="0">
              <a:spcBef>
                <a:spcPct val="30000"/>
              </a:spcBef>
              <a:defRPr sz="1200">
                <a:solidFill>
                  <a:schemeClr val="tx1"/>
                </a:solidFill>
                <a:latin typeface="Times" pitchFamily="18" charset="0"/>
                <a:ea typeface="ヒラギノ角ゴ Pro W3"/>
                <a:cs typeface="ヒラギノ角ゴ Pro W3"/>
              </a:defRPr>
            </a:lvl2pPr>
            <a:lvl3pPr marL="1143000" indent="-228600" eaLnBrk="0" hangingPunct="0">
              <a:spcBef>
                <a:spcPct val="30000"/>
              </a:spcBef>
              <a:defRPr sz="1200">
                <a:solidFill>
                  <a:schemeClr val="tx1"/>
                </a:solidFill>
                <a:latin typeface="Times" pitchFamily="18" charset="0"/>
                <a:ea typeface="MS PGothic" pitchFamily="34" charset="-128"/>
                <a:cs typeface="ヒラギノ角ゴ Pro W3"/>
              </a:defRPr>
            </a:lvl3pPr>
            <a:lvl4pPr marL="1600200" indent="-228600" eaLnBrk="0" hangingPunct="0">
              <a:spcBef>
                <a:spcPct val="30000"/>
              </a:spcBef>
              <a:defRPr sz="1200">
                <a:solidFill>
                  <a:schemeClr val="tx1"/>
                </a:solidFill>
                <a:latin typeface="Times" pitchFamily="18" charset="0"/>
                <a:ea typeface="MS PGothic" pitchFamily="34" charset="-128"/>
                <a:cs typeface="ヒラギノ角ゴ Pro W3"/>
              </a:defRPr>
            </a:lvl4pPr>
            <a:lvl5pPr marL="2057400" indent="-228600" eaLnBrk="0" hangingPunct="0">
              <a:spcBef>
                <a:spcPct val="30000"/>
              </a:spcBef>
              <a:defRPr sz="1200">
                <a:solidFill>
                  <a:schemeClr val="tx1"/>
                </a:solidFill>
                <a:latin typeface="Times" pitchFamily="18" charset="0"/>
                <a:ea typeface="ヒラギノ角ゴ Pro W3"/>
                <a:cs typeface="ヒラギノ角ゴ Pro W3"/>
              </a:defRPr>
            </a:lvl5pPr>
            <a:lvl6pPr marL="2514600" indent="-228600" eaLnBrk="0" fontAlgn="base" hangingPunct="0">
              <a:spcBef>
                <a:spcPct val="30000"/>
              </a:spcBef>
              <a:spcAft>
                <a:spcPct val="0"/>
              </a:spcAft>
              <a:defRPr sz="1200">
                <a:solidFill>
                  <a:schemeClr val="tx1"/>
                </a:solidFill>
                <a:latin typeface="Times" pitchFamily="18" charset="0"/>
                <a:ea typeface="ヒラギノ角ゴ Pro W3"/>
                <a:cs typeface="ヒラギノ角ゴ Pro W3"/>
              </a:defRPr>
            </a:lvl6pPr>
            <a:lvl7pPr marL="2971800" indent="-228600" eaLnBrk="0" fontAlgn="base" hangingPunct="0">
              <a:spcBef>
                <a:spcPct val="30000"/>
              </a:spcBef>
              <a:spcAft>
                <a:spcPct val="0"/>
              </a:spcAft>
              <a:defRPr sz="1200">
                <a:solidFill>
                  <a:schemeClr val="tx1"/>
                </a:solidFill>
                <a:latin typeface="Times" pitchFamily="18" charset="0"/>
                <a:ea typeface="ヒラギノ角ゴ Pro W3"/>
                <a:cs typeface="ヒラギノ角ゴ Pro W3"/>
              </a:defRPr>
            </a:lvl7pPr>
            <a:lvl8pPr marL="3429000" indent="-228600" eaLnBrk="0" fontAlgn="base" hangingPunct="0">
              <a:spcBef>
                <a:spcPct val="30000"/>
              </a:spcBef>
              <a:spcAft>
                <a:spcPct val="0"/>
              </a:spcAft>
              <a:defRPr sz="1200">
                <a:solidFill>
                  <a:schemeClr val="tx1"/>
                </a:solidFill>
                <a:latin typeface="Times" pitchFamily="18" charset="0"/>
                <a:ea typeface="ヒラギノ角ゴ Pro W3"/>
                <a:cs typeface="ヒラギノ角ゴ Pro W3"/>
              </a:defRPr>
            </a:lvl8pPr>
            <a:lvl9pPr marL="3886200" indent="-228600" eaLnBrk="0" fontAlgn="base" hangingPunct="0">
              <a:spcBef>
                <a:spcPct val="30000"/>
              </a:spcBef>
              <a:spcAft>
                <a:spcPct val="0"/>
              </a:spcAft>
              <a:defRPr sz="1200">
                <a:solidFill>
                  <a:schemeClr val="tx1"/>
                </a:solidFill>
                <a:latin typeface="Times" pitchFamily="18" charset="0"/>
                <a:ea typeface="ヒラギノ角ゴ Pro W3"/>
                <a:cs typeface="ヒラギノ角ゴ Pro W3"/>
              </a:defRPr>
            </a:lvl9pPr>
          </a:lstStyle>
          <a:p>
            <a:pPr>
              <a:spcBef>
                <a:spcPct val="0"/>
              </a:spcBef>
            </a:pPr>
            <a:fld id="{A15D35B1-AA1E-4B17-9E14-6A60F83A506C}" type="slidenum">
              <a:rPr lang="en-US" altLang="zh-TW" sz="1000" smtClean="0">
                <a:latin typeface="Myriad Pro" pitchFamily="34" charset="0"/>
              </a:rPr>
              <a:pPr>
                <a:spcBef>
                  <a:spcPct val="0"/>
                </a:spcBef>
              </a:pPr>
              <a:t>1</a:t>
            </a:fld>
            <a:endParaRPr lang="en-US" altLang="zh-TW" sz="1000" smtClean="0">
              <a:latin typeface="Myriad Pro" pitchFamily="34"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200"/>
              </a:spcAft>
            </a:pPr>
            <a:r>
              <a:rPr lang="en-US" altLang="zh-TW" smtClean="0">
                <a:latin typeface="Myriad Pro" pitchFamily="34" charset="0"/>
                <a:ea typeface="ヒラギノ角ゴ Pro W3"/>
                <a:cs typeface="Arial" pitchFamily="34" charset="0"/>
              </a:rPr>
              <a:t> </a:t>
            </a:r>
            <a:endParaRPr lang="en-US" altLang="zh-TW" smtClean="0">
              <a:latin typeface="Times" pitchFamily="18" charset="0"/>
              <a:ea typeface="ヒラギノ角ゴ Pro W3"/>
              <a:cs typeface="ヒラギノ角ゴ Pro W3"/>
            </a:endParaRPr>
          </a:p>
        </p:txBody>
      </p:sp>
      <p:sp>
        <p:nvSpPr>
          <p:cNvPr id="2" name="Footer Placeholder 1"/>
          <p:cNvSpPr>
            <a:spLocks noGrp="1"/>
          </p:cNvSpPr>
          <p:nvPr>
            <p:ph type="ftr" sz="quarter" idx="4"/>
          </p:nvPr>
        </p:nvSpPr>
        <p:spPr>
          <a:xfrm>
            <a:off x="0" y="8840788"/>
            <a:ext cx="3890963" cy="465137"/>
          </a:xfrm>
        </p:spPr>
        <p:txBody>
          <a:bodyPr/>
          <a:lstStyle/>
          <a:p>
            <a:pPr>
              <a:defRPr/>
            </a:pPr>
            <a:r>
              <a:rPr lang="en-US" sz="1000" dirty="0">
                <a:latin typeface="Myriad Pro" pitchFamily="34" charset="0"/>
              </a:rPr>
              <a:t>Corporate Marketing Presentation Rebrand </a:t>
            </a:r>
            <a:r>
              <a:rPr lang="en-US" sz="1000" dirty="0" err="1">
                <a:latin typeface="Myriad Pro" pitchFamily="34" charset="0"/>
              </a:rPr>
              <a:t>bp</a:t>
            </a:r>
            <a:r>
              <a:rPr lang="en-US" sz="1000" dirty="0">
                <a:latin typeface="Myriad Pro" pitchFamily="34" charset="0"/>
              </a:rPr>
              <a:t> FINAL</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zh-TW" smtClean="0">
              <a:latin typeface="Times" pitchFamily="18" charset="0"/>
              <a:ea typeface="ヒラギノ角ゴ Pro W3"/>
              <a:cs typeface="ヒラギノ角ゴ Pro W3"/>
            </a:endParaRPr>
          </a:p>
        </p:txBody>
      </p:sp>
      <p:sp>
        <p:nvSpPr>
          <p:cNvPr id="4" name="Footer Placeholder 3"/>
          <p:cNvSpPr>
            <a:spLocks noGrp="1"/>
          </p:cNvSpPr>
          <p:nvPr>
            <p:ph type="ftr" sz="quarter" idx="4"/>
          </p:nvPr>
        </p:nvSpPr>
        <p:spPr/>
        <p:txBody>
          <a:bodyPr/>
          <a:lstStyle/>
          <a:p>
            <a:pPr>
              <a:defRPr/>
            </a:pPr>
            <a:r>
              <a:rPr lang="en-US"/>
              <a:t>Corporate Marketing Presentation Rebrand bp FINAL</a:t>
            </a:r>
          </a:p>
        </p:txBody>
      </p:sp>
      <p:sp>
        <p:nvSpPr>
          <p:cNvPr id="19461"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pitchFamily="18" charset="0"/>
                <a:ea typeface="ヒラギノ角ゴ Pro W3"/>
                <a:cs typeface="ヒラギノ角ゴ Pro W3"/>
              </a:defRPr>
            </a:lvl1pPr>
            <a:lvl2pPr marL="742950" indent="-285750" eaLnBrk="0" hangingPunct="0">
              <a:spcBef>
                <a:spcPct val="30000"/>
              </a:spcBef>
              <a:defRPr sz="1200">
                <a:solidFill>
                  <a:schemeClr val="tx1"/>
                </a:solidFill>
                <a:latin typeface="Times" pitchFamily="18" charset="0"/>
                <a:ea typeface="ヒラギノ角ゴ Pro W3"/>
                <a:cs typeface="ヒラギノ角ゴ Pro W3"/>
              </a:defRPr>
            </a:lvl2pPr>
            <a:lvl3pPr marL="1143000" indent="-228600" eaLnBrk="0" hangingPunct="0">
              <a:spcBef>
                <a:spcPct val="30000"/>
              </a:spcBef>
              <a:defRPr sz="1200">
                <a:solidFill>
                  <a:schemeClr val="tx1"/>
                </a:solidFill>
                <a:latin typeface="Times" pitchFamily="18" charset="0"/>
                <a:ea typeface="MS PGothic" pitchFamily="34" charset="-128"/>
                <a:cs typeface="ヒラギノ角ゴ Pro W3"/>
              </a:defRPr>
            </a:lvl3pPr>
            <a:lvl4pPr marL="1600200" indent="-228600" eaLnBrk="0" hangingPunct="0">
              <a:spcBef>
                <a:spcPct val="30000"/>
              </a:spcBef>
              <a:defRPr sz="1200">
                <a:solidFill>
                  <a:schemeClr val="tx1"/>
                </a:solidFill>
                <a:latin typeface="Times" pitchFamily="18" charset="0"/>
                <a:ea typeface="MS PGothic" pitchFamily="34" charset="-128"/>
                <a:cs typeface="ヒラギノ角ゴ Pro W3"/>
              </a:defRPr>
            </a:lvl4pPr>
            <a:lvl5pPr marL="2057400" indent="-228600" eaLnBrk="0" hangingPunct="0">
              <a:spcBef>
                <a:spcPct val="30000"/>
              </a:spcBef>
              <a:defRPr sz="1200">
                <a:solidFill>
                  <a:schemeClr val="tx1"/>
                </a:solidFill>
                <a:latin typeface="Times" pitchFamily="18" charset="0"/>
                <a:ea typeface="ヒラギノ角ゴ Pro W3"/>
                <a:cs typeface="ヒラギノ角ゴ Pro W3"/>
              </a:defRPr>
            </a:lvl5pPr>
            <a:lvl6pPr marL="2514600" indent="-228600" eaLnBrk="0" fontAlgn="base" hangingPunct="0">
              <a:spcBef>
                <a:spcPct val="30000"/>
              </a:spcBef>
              <a:spcAft>
                <a:spcPct val="0"/>
              </a:spcAft>
              <a:defRPr sz="1200">
                <a:solidFill>
                  <a:schemeClr val="tx1"/>
                </a:solidFill>
                <a:latin typeface="Times" pitchFamily="18" charset="0"/>
                <a:ea typeface="ヒラギノ角ゴ Pro W3"/>
                <a:cs typeface="ヒラギノ角ゴ Pro W3"/>
              </a:defRPr>
            </a:lvl6pPr>
            <a:lvl7pPr marL="2971800" indent="-228600" eaLnBrk="0" fontAlgn="base" hangingPunct="0">
              <a:spcBef>
                <a:spcPct val="30000"/>
              </a:spcBef>
              <a:spcAft>
                <a:spcPct val="0"/>
              </a:spcAft>
              <a:defRPr sz="1200">
                <a:solidFill>
                  <a:schemeClr val="tx1"/>
                </a:solidFill>
                <a:latin typeface="Times" pitchFamily="18" charset="0"/>
                <a:ea typeface="ヒラギノ角ゴ Pro W3"/>
                <a:cs typeface="ヒラギノ角ゴ Pro W3"/>
              </a:defRPr>
            </a:lvl7pPr>
            <a:lvl8pPr marL="3429000" indent="-228600" eaLnBrk="0" fontAlgn="base" hangingPunct="0">
              <a:spcBef>
                <a:spcPct val="30000"/>
              </a:spcBef>
              <a:spcAft>
                <a:spcPct val="0"/>
              </a:spcAft>
              <a:defRPr sz="1200">
                <a:solidFill>
                  <a:schemeClr val="tx1"/>
                </a:solidFill>
                <a:latin typeface="Times" pitchFamily="18" charset="0"/>
                <a:ea typeface="ヒラギノ角ゴ Pro W3"/>
                <a:cs typeface="ヒラギノ角ゴ Pro W3"/>
              </a:defRPr>
            </a:lvl8pPr>
            <a:lvl9pPr marL="3886200" indent="-228600" eaLnBrk="0" fontAlgn="base" hangingPunct="0">
              <a:spcBef>
                <a:spcPct val="30000"/>
              </a:spcBef>
              <a:spcAft>
                <a:spcPct val="0"/>
              </a:spcAft>
              <a:defRPr sz="1200">
                <a:solidFill>
                  <a:schemeClr val="tx1"/>
                </a:solidFill>
                <a:latin typeface="Times" pitchFamily="18" charset="0"/>
                <a:ea typeface="ヒラギノ角ゴ Pro W3"/>
                <a:cs typeface="ヒラギノ角ゴ Pro W3"/>
              </a:defRPr>
            </a:lvl9pPr>
          </a:lstStyle>
          <a:p>
            <a:pPr>
              <a:spcBef>
                <a:spcPct val="0"/>
              </a:spcBef>
            </a:pPr>
            <a:fld id="{15E62121-BF36-40A7-86E1-3B019F4AD795}" type="slidenum">
              <a:rPr lang="en-US" altLang="zh-TW" smtClean="0"/>
              <a:pPr>
                <a:spcBef>
                  <a:spcPct val="0"/>
                </a:spcBef>
              </a:pPr>
              <a:t>3</a:t>
            </a:fld>
            <a:endParaRPr lang="en-US" altLang="zh-TW"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zh-TW" smtClean="0">
              <a:latin typeface="Times" pitchFamily="18" charset="0"/>
              <a:ea typeface="ヒラギノ角ゴ Pro W3"/>
              <a:cs typeface="ヒラギノ角ゴ Pro W3"/>
            </a:endParaRPr>
          </a:p>
        </p:txBody>
      </p:sp>
      <p:sp>
        <p:nvSpPr>
          <p:cNvPr id="4" name="Footer Placeholder 3"/>
          <p:cNvSpPr>
            <a:spLocks noGrp="1"/>
          </p:cNvSpPr>
          <p:nvPr>
            <p:ph type="ftr" sz="quarter" idx="4"/>
          </p:nvPr>
        </p:nvSpPr>
        <p:spPr/>
        <p:txBody>
          <a:bodyPr/>
          <a:lstStyle/>
          <a:p>
            <a:pPr>
              <a:defRPr/>
            </a:pPr>
            <a:r>
              <a:rPr lang="en-US"/>
              <a:t>Corporate Marketing Presentation Rebrand bp FINAL</a:t>
            </a:r>
          </a:p>
        </p:txBody>
      </p:sp>
      <p:sp>
        <p:nvSpPr>
          <p:cNvPr id="20485"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pitchFamily="18" charset="0"/>
                <a:ea typeface="ヒラギノ角ゴ Pro W3"/>
                <a:cs typeface="ヒラギノ角ゴ Pro W3"/>
              </a:defRPr>
            </a:lvl1pPr>
            <a:lvl2pPr marL="742950" indent="-285750" eaLnBrk="0" hangingPunct="0">
              <a:spcBef>
                <a:spcPct val="30000"/>
              </a:spcBef>
              <a:defRPr sz="1200">
                <a:solidFill>
                  <a:schemeClr val="tx1"/>
                </a:solidFill>
                <a:latin typeface="Times" pitchFamily="18" charset="0"/>
                <a:ea typeface="ヒラギノ角ゴ Pro W3"/>
                <a:cs typeface="ヒラギノ角ゴ Pro W3"/>
              </a:defRPr>
            </a:lvl2pPr>
            <a:lvl3pPr marL="1143000" indent="-228600" eaLnBrk="0" hangingPunct="0">
              <a:spcBef>
                <a:spcPct val="30000"/>
              </a:spcBef>
              <a:defRPr sz="1200">
                <a:solidFill>
                  <a:schemeClr val="tx1"/>
                </a:solidFill>
                <a:latin typeface="Times" pitchFamily="18" charset="0"/>
                <a:ea typeface="MS PGothic" pitchFamily="34" charset="-128"/>
                <a:cs typeface="ヒラギノ角ゴ Pro W3"/>
              </a:defRPr>
            </a:lvl3pPr>
            <a:lvl4pPr marL="1600200" indent="-228600" eaLnBrk="0" hangingPunct="0">
              <a:spcBef>
                <a:spcPct val="30000"/>
              </a:spcBef>
              <a:defRPr sz="1200">
                <a:solidFill>
                  <a:schemeClr val="tx1"/>
                </a:solidFill>
                <a:latin typeface="Times" pitchFamily="18" charset="0"/>
                <a:ea typeface="MS PGothic" pitchFamily="34" charset="-128"/>
                <a:cs typeface="ヒラギノ角ゴ Pro W3"/>
              </a:defRPr>
            </a:lvl4pPr>
            <a:lvl5pPr marL="2057400" indent="-228600" eaLnBrk="0" hangingPunct="0">
              <a:spcBef>
                <a:spcPct val="30000"/>
              </a:spcBef>
              <a:defRPr sz="1200">
                <a:solidFill>
                  <a:schemeClr val="tx1"/>
                </a:solidFill>
                <a:latin typeface="Times" pitchFamily="18" charset="0"/>
                <a:ea typeface="ヒラギノ角ゴ Pro W3"/>
                <a:cs typeface="ヒラギノ角ゴ Pro W3"/>
              </a:defRPr>
            </a:lvl5pPr>
            <a:lvl6pPr marL="2514600" indent="-228600" eaLnBrk="0" fontAlgn="base" hangingPunct="0">
              <a:spcBef>
                <a:spcPct val="30000"/>
              </a:spcBef>
              <a:spcAft>
                <a:spcPct val="0"/>
              </a:spcAft>
              <a:defRPr sz="1200">
                <a:solidFill>
                  <a:schemeClr val="tx1"/>
                </a:solidFill>
                <a:latin typeface="Times" pitchFamily="18" charset="0"/>
                <a:ea typeface="ヒラギノ角ゴ Pro W3"/>
                <a:cs typeface="ヒラギノ角ゴ Pro W3"/>
              </a:defRPr>
            </a:lvl6pPr>
            <a:lvl7pPr marL="2971800" indent="-228600" eaLnBrk="0" fontAlgn="base" hangingPunct="0">
              <a:spcBef>
                <a:spcPct val="30000"/>
              </a:spcBef>
              <a:spcAft>
                <a:spcPct val="0"/>
              </a:spcAft>
              <a:defRPr sz="1200">
                <a:solidFill>
                  <a:schemeClr val="tx1"/>
                </a:solidFill>
                <a:latin typeface="Times" pitchFamily="18" charset="0"/>
                <a:ea typeface="ヒラギノ角ゴ Pro W3"/>
                <a:cs typeface="ヒラギノ角ゴ Pro W3"/>
              </a:defRPr>
            </a:lvl7pPr>
            <a:lvl8pPr marL="3429000" indent="-228600" eaLnBrk="0" fontAlgn="base" hangingPunct="0">
              <a:spcBef>
                <a:spcPct val="30000"/>
              </a:spcBef>
              <a:spcAft>
                <a:spcPct val="0"/>
              </a:spcAft>
              <a:defRPr sz="1200">
                <a:solidFill>
                  <a:schemeClr val="tx1"/>
                </a:solidFill>
                <a:latin typeface="Times" pitchFamily="18" charset="0"/>
                <a:ea typeface="ヒラギノ角ゴ Pro W3"/>
                <a:cs typeface="ヒラギノ角ゴ Pro W3"/>
              </a:defRPr>
            </a:lvl8pPr>
            <a:lvl9pPr marL="3886200" indent="-228600" eaLnBrk="0" fontAlgn="base" hangingPunct="0">
              <a:spcBef>
                <a:spcPct val="30000"/>
              </a:spcBef>
              <a:spcAft>
                <a:spcPct val="0"/>
              </a:spcAft>
              <a:defRPr sz="1200">
                <a:solidFill>
                  <a:schemeClr val="tx1"/>
                </a:solidFill>
                <a:latin typeface="Times" pitchFamily="18" charset="0"/>
                <a:ea typeface="ヒラギノ角ゴ Pro W3"/>
                <a:cs typeface="ヒラギノ角ゴ Pro W3"/>
              </a:defRPr>
            </a:lvl9pPr>
          </a:lstStyle>
          <a:p>
            <a:pPr>
              <a:spcBef>
                <a:spcPct val="0"/>
              </a:spcBef>
            </a:pPr>
            <a:fld id="{586A4E4B-25ED-40D2-ABAF-868A05C11DCE}" type="slidenum">
              <a:rPr lang="en-US" altLang="zh-TW" smtClean="0"/>
              <a:pPr>
                <a:spcBef>
                  <a:spcPct val="0"/>
                </a:spcBef>
              </a:pPr>
              <a:t>4</a:t>
            </a:fld>
            <a:endParaRPr lang="en-US" altLang="zh-TW"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zh-TW" smtClean="0">
              <a:latin typeface="Times" pitchFamily="18" charset="0"/>
              <a:ea typeface="ヒラギノ角ゴ Pro W3"/>
              <a:cs typeface="ヒラギノ角ゴ Pro W3"/>
            </a:endParaRPr>
          </a:p>
        </p:txBody>
      </p:sp>
      <p:sp>
        <p:nvSpPr>
          <p:cNvPr id="4" name="Footer Placeholder 3"/>
          <p:cNvSpPr>
            <a:spLocks noGrp="1"/>
          </p:cNvSpPr>
          <p:nvPr>
            <p:ph type="ftr" sz="quarter" idx="4"/>
          </p:nvPr>
        </p:nvSpPr>
        <p:spPr/>
        <p:txBody>
          <a:bodyPr/>
          <a:lstStyle/>
          <a:p>
            <a:pPr>
              <a:defRPr/>
            </a:pPr>
            <a:r>
              <a:rPr lang="en-US"/>
              <a:t>Corporate Marketing Presentation Rebrand bp FINAL</a:t>
            </a:r>
          </a:p>
        </p:txBody>
      </p:sp>
      <p:sp>
        <p:nvSpPr>
          <p:cNvPr id="21509"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pitchFamily="18" charset="0"/>
                <a:ea typeface="ヒラギノ角ゴ Pro W3"/>
                <a:cs typeface="ヒラギノ角ゴ Pro W3"/>
              </a:defRPr>
            </a:lvl1pPr>
            <a:lvl2pPr marL="742950" indent="-285750" eaLnBrk="0" hangingPunct="0">
              <a:spcBef>
                <a:spcPct val="30000"/>
              </a:spcBef>
              <a:defRPr sz="1200">
                <a:solidFill>
                  <a:schemeClr val="tx1"/>
                </a:solidFill>
                <a:latin typeface="Times" pitchFamily="18" charset="0"/>
                <a:ea typeface="ヒラギノ角ゴ Pro W3"/>
                <a:cs typeface="ヒラギノ角ゴ Pro W3"/>
              </a:defRPr>
            </a:lvl2pPr>
            <a:lvl3pPr marL="1143000" indent="-228600" eaLnBrk="0" hangingPunct="0">
              <a:spcBef>
                <a:spcPct val="30000"/>
              </a:spcBef>
              <a:defRPr sz="1200">
                <a:solidFill>
                  <a:schemeClr val="tx1"/>
                </a:solidFill>
                <a:latin typeface="Times" pitchFamily="18" charset="0"/>
                <a:ea typeface="MS PGothic" pitchFamily="34" charset="-128"/>
                <a:cs typeface="ヒラギノ角ゴ Pro W3"/>
              </a:defRPr>
            </a:lvl3pPr>
            <a:lvl4pPr marL="1600200" indent="-228600" eaLnBrk="0" hangingPunct="0">
              <a:spcBef>
                <a:spcPct val="30000"/>
              </a:spcBef>
              <a:defRPr sz="1200">
                <a:solidFill>
                  <a:schemeClr val="tx1"/>
                </a:solidFill>
                <a:latin typeface="Times" pitchFamily="18" charset="0"/>
                <a:ea typeface="MS PGothic" pitchFamily="34" charset="-128"/>
                <a:cs typeface="ヒラギノ角ゴ Pro W3"/>
              </a:defRPr>
            </a:lvl4pPr>
            <a:lvl5pPr marL="2057400" indent="-228600" eaLnBrk="0" hangingPunct="0">
              <a:spcBef>
                <a:spcPct val="30000"/>
              </a:spcBef>
              <a:defRPr sz="1200">
                <a:solidFill>
                  <a:schemeClr val="tx1"/>
                </a:solidFill>
                <a:latin typeface="Times" pitchFamily="18" charset="0"/>
                <a:ea typeface="ヒラギノ角ゴ Pro W3"/>
                <a:cs typeface="ヒラギノ角ゴ Pro W3"/>
              </a:defRPr>
            </a:lvl5pPr>
            <a:lvl6pPr marL="2514600" indent="-228600" eaLnBrk="0" fontAlgn="base" hangingPunct="0">
              <a:spcBef>
                <a:spcPct val="30000"/>
              </a:spcBef>
              <a:spcAft>
                <a:spcPct val="0"/>
              </a:spcAft>
              <a:defRPr sz="1200">
                <a:solidFill>
                  <a:schemeClr val="tx1"/>
                </a:solidFill>
                <a:latin typeface="Times" pitchFamily="18" charset="0"/>
                <a:ea typeface="ヒラギノ角ゴ Pro W3"/>
                <a:cs typeface="ヒラギノ角ゴ Pro W3"/>
              </a:defRPr>
            </a:lvl6pPr>
            <a:lvl7pPr marL="2971800" indent="-228600" eaLnBrk="0" fontAlgn="base" hangingPunct="0">
              <a:spcBef>
                <a:spcPct val="30000"/>
              </a:spcBef>
              <a:spcAft>
                <a:spcPct val="0"/>
              </a:spcAft>
              <a:defRPr sz="1200">
                <a:solidFill>
                  <a:schemeClr val="tx1"/>
                </a:solidFill>
                <a:latin typeface="Times" pitchFamily="18" charset="0"/>
                <a:ea typeface="ヒラギノ角ゴ Pro W3"/>
                <a:cs typeface="ヒラギノ角ゴ Pro W3"/>
              </a:defRPr>
            </a:lvl7pPr>
            <a:lvl8pPr marL="3429000" indent="-228600" eaLnBrk="0" fontAlgn="base" hangingPunct="0">
              <a:spcBef>
                <a:spcPct val="30000"/>
              </a:spcBef>
              <a:spcAft>
                <a:spcPct val="0"/>
              </a:spcAft>
              <a:defRPr sz="1200">
                <a:solidFill>
                  <a:schemeClr val="tx1"/>
                </a:solidFill>
                <a:latin typeface="Times" pitchFamily="18" charset="0"/>
                <a:ea typeface="ヒラギノ角ゴ Pro W3"/>
                <a:cs typeface="ヒラギノ角ゴ Pro W3"/>
              </a:defRPr>
            </a:lvl8pPr>
            <a:lvl9pPr marL="3886200" indent="-228600" eaLnBrk="0" fontAlgn="base" hangingPunct="0">
              <a:spcBef>
                <a:spcPct val="30000"/>
              </a:spcBef>
              <a:spcAft>
                <a:spcPct val="0"/>
              </a:spcAft>
              <a:defRPr sz="1200">
                <a:solidFill>
                  <a:schemeClr val="tx1"/>
                </a:solidFill>
                <a:latin typeface="Times" pitchFamily="18" charset="0"/>
                <a:ea typeface="ヒラギノ角ゴ Pro W3"/>
                <a:cs typeface="ヒラギノ角ゴ Pro W3"/>
              </a:defRPr>
            </a:lvl9pPr>
          </a:lstStyle>
          <a:p>
            <a:pPr>
              <a:spcBef>
                <a:spcPct val="0"/>
              </a:spcBef>
            </a:pPr>
            <a:fld id="{42BCE612-2C4E-4B2B-9280-7BF2B8131242}" type="slidenum">
              <a:rPr lang="en-US" altLang="zh-TW" smtClean="0"/>
              <a:pPr>
                <a:spcBef>
                  <a:spcPct val="0"/>
                </a:spcBef>
              </a:pPr>
              <a:t>5</a:t>
            </a:fld>
            <a:endParaRPr lang="en-US" altLang="zh-TW"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zh-TW" smtClean="0">
              <a:latin typeface="Times" pitchFamily="18" charset="0"/>
              <a:ea typeface="ヒラギノ角ゴ Pro W3"/>
              <a:cs typeface="ヒラギノ角ゴ Pro W3"/>
            </a:endParaRPr>
          </a:p>
        </p:txBody>
      </p:sp>
      <p:sp>
        <p:nvSpPr>
          <p:cNvPr id="4" name="Footer Placeholder 3"/>
          <p:cNvSpPr>
            <a:spLocks noGrp="1"/>
          </p:cNvSpPr>
          <p:nvPr>
            <p:ph type="ftr" sz="quarter" idx="4"/>
          </p:nvPr>
        </p:nvSpPr>
        <p:spPr/>
        <p:txBody>
          <a:bodyPr/>
          <a:lstStyle/>
          <a:p>
            <a:pPr>
              <a:defRPr/>
            </a:pPr>
            <a:r>
              <a:rPr lang="en-US"/>
              <a:t>Corporate Marketing Presentation Rebrand bp FINAL</a:t>
            </a:r>
          </a:p>
        </p:txBody>
      </p:sp>
      <p:sp>
        <p:nvSpPr>
          <p:cNvPr id="22533"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pitchFamily="18" charset="0"/>
                <a:ea typeface="ヒラギノ角ゴ Pro W3"/>
                <a:cs typeface="ヒラギノ角ゴ Pro W3"/>
              </a:defRPr>
            </a:lvl1pPr>
            <a:lvl2pPr marL="742950" indent="-285750" eaLnBrk="0" hangingPunct="0">
              <a:spcBef>
                <a:spcPct val="30000"/>
              </a:spcBef>
              <a:defRPr sz="1200">
                <a:solidFill>
                  <a:schemeClr val="tx1"/>
                </a:solidFill>
                <a:latin typeface="Times" pitchFamily="18" charset="0"/>
                <a:ea typeface="ヒラギノ角ゴ Pro W3"/>
                <a:cs typeface="ヒラギノ角ゴ Pro W3"/>
              </a:defRPr>
            </a:lvl2pPr>
            <a:lvl3pPr marL="1143000" indent="-228600" eaLnBrk="0" hangingPunct="0">
              <a:spcBef>
                <a:spcPct val="30000"/>
              </a:spcBef>
              <a:defRPr sz="1200">
                <a:solidFill>
                  <a:schemeClr val="tx1"/>
                </a:solidFill>
                <a:latin typeface="Times" pitchFamily="18" charset="0"/>
                <a:ea typeface="MS PGothic" pitchFamily="34" charset="-128"/>
                <a:cs typeface="ヒラギノ角ゴ Pro W3"/>
              </a:defRPr>
            </a:lvl3pPr>
            <a:lvl4pPr marL="1600200" indent="-228600" eaLnBrk="0" hangingPunct="0">
              <a:spcBef>
                <a:spcPct val="30000"/>
              </a:spcBef>
              <a:defRPr sz="1200">
                <a:solidFill>
                  <a:schemeClr val="tx1"/>
                </a:solidFill>
                <a:latin typeface="Times" pitchFamily="18" charset="0"/>
                <a:ea typeface="MS PGothic" pitchFamily="34" charset="-128"/>
                <a:cs typeface="ヒラギノ角ゴ Pro W3"/>
              </a:defRPr>
            </a:lvl4pPr>
            <a:lvl5pPr marL="2057400" indent="-228600" eaLnBrk="0" hangingPunct="0">
              <a:spcBef>
                <a:spcPct val="30000"/>
              </a:spcBef>
              <a:defRPr sz="1200">
                <a:solidFill>
                  <a:schemeClr val="tx1"/>
                </a:solidFill>
                <a:latin typeface="Times" pitchFamily="18" charset="0"/>
                <a:ea typeface="ヒラギノ角ゴ Pro W3"/>
                <a:cs typeface="ヒラギノ角ゴ Pro W3"/>
              </a:defRPr>
            </a:lvl5pPr>
            <a:lvl6pPr marL="2514600" indent="-228600" eaLnBrk="0" fontAlgn="base" hangingPunct="0">
              <a:spcBef>
                <a:spcPct val="30000"/>
              </a:spcBef>
              <a:spcAft>
                <a:spcPct val="0"/>
              </a:spcAft>
              <a:defRPr sz="1200">
                <a:solidFill>
                  <a:schemeClr val="tx1"/>
                </a:solidFill>
                <a:latin typeface="Times" pitchFamily="18" charset="0"/>
                <a:ea typeface="ヒラギノ角ゴ Pro W3"/>
                <a:cs typeface="ヒラギノ角ゴ Pro W3"/>
              </a:defRPr>
            </a:lvl6pPr>
            <a:lvl7pPr marL="2971800" indent="-228600" eaLnBrk="0" fontAlgn="base" hangingPunct="0">
              <a:spcBef>
                <a:spcPct val="30000"/>
              </a:spcBef>
              <a:spcAft>
                <a:spcPct val="0"/>
              </a:spcAft>
              <a:defRPr sz="1200">
                <a:solidFill>
                  <a:schemeClr val="tx1"/>
                </a:solidFill>
                <a:latin typeface="Times" pitchFamily="18" charset="0"/>
                <a:ea typeface="ヒラギノ角ゴ Pro W3"/>
                <a:cs typeface="ヒラギノ角ゴ Pro W3"/>
              </a:defRPr>
            </a:lvl7pPr>
            <a:lvl8pPr marL="3429000" indent="-228600" eaLnBrk="0" fontAlgn="base" hangingPunct="0">
              <a:spcBef>
                <a:spcPct val="30000"/>
              </a:spcBef>
              <a:spcAft>
                <a:spcPct val="0"/>
              </a:spcAft>
              <a:defRPr sz="1200">
                <a:solidFill>
                  <a:schemeClr val="tx1"/>
                </a:solidFill>
                <a:latin typeface="Times" pitchFamily="18" charset="0"/>
                <a:ea typeface="ヒラギノ角ゴ Pro W3"/>
                <a:cs typeface="ヒラギノ角ゴ Pro W3"/>
              </a:defRPr>
            </a:lvl8pPr>
            <a:lvl9pPr marL="3886200" indent="-228600" eaLnBrk="0" fontAlgn="base" hangingPunct="0">
              <a:spcBef>
                <a:spcPct val="30000"/>
              </a:spcBef>
              <a:spcAft>
                <a:spcPct val="0"/>
              </a:spcAft>
              <a:defRPr sz="1200">
                <a:solidFill>
                  <a:schemeClr val="tx1"/>
                </a:solidFill>
                <a:latin typeface="Times" pitchFamily="18" charset="0"/>
                <a:ea typeface="ヒラギノ角ゴ Pro W3"/>
                <a:cs typeface="ヒラギノ角ゴ Pro W3"/>
              </a:defRPr>
            </a:lvl9pPr>
          </a:lstStyle>
          <a:p>
            <a:pPr>
              <a:spcBef>
                <a:spcPct val="0"/>
              </a:spcBef>
            </a:pPr>
            <a:fld id="{1A0205F3-5A50-4C96-8C7C-2033FCCE1A2B}" type="slidenum">
              <a:rPr lang="en-US" altLang="zh-TW" smtClean="0"/>
              <a:pPr>
                <a:spcBef>
                  <a:spcPct val="0"/>
                </a:spcBef>
              </a:pPr>
              <a:t>6</a:t>
            </a:fld>
            <a:endParaRPr lang="en-US" altLang="zh-TW"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zh-TW" smtClean="0">
              <a:latin typeface="Times" pitchFamily="18" charset="0"/>
              <a:ea typeface="ヒラギノ角ゴ Pro W3"/>
              <a:cs typeface="ヒラギノ角ゴ Pro W3"/>
            </a:endParaRPr>
          </a:p>
        </p:txBody>
      </p:sp>
      <p:sp>
        <p:nvSpPr>
          <p:cNvPr id="4" name="Footer Placeholder 3"/>
          <p:cNvSpPr>
            <a:spLocks noGrp="1"/>
          </p:cNvSpPr>
          <p:nvPr>
            <p:ph type="ftr" sz="quarter" idx="4"/>
          </p:nvPr>
        </p:nvSpPr>
        <p:spPr/>
        <p:txBody>
          <a:bodyPr/>
          <a:lstStyle/>
          <a:p>
            <a:pPr>
              <a:defRPr/>
            </a:pPr>
            <a:r>
              <a:rPr lang="en-US"/>
              <a:t>Corporate Marketing Presentation Rebrand bp FINAL</a:t>
            </a:r>
          </a:p>
        </p:txBody>
      </p:sp>
      <p:sp>
        <p:nvSpPr>
          <p:cNvPr id="23557"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pitchFamily="18" charset="0"/>
                <a:ea typeface="ヒラギノ角ゴ Pro W3"/>
                <a:cs typeface="ヒラギノ角ゴ Pro W3"/>
              </a:defRPr>
            </a:lvl1pPr>
            <a:lvl2pPr marL="742950" indent="-285750" eaLnBrk="0" hangingPunct="0">
              <a:spcBef>
                <a:spcPct val="30000"/>
              </a:spcBef>
              <a:defRPr sz="1200">
                <a:solidFill>
                  <a:schemeClr val="tx1"/>
                </a:solidFill>
                <a:latin typeface="Times" pitchFamily="18" charset="0"/>
                <a:ea typeface="ヒラギノ角ゴ Pro W3"/>
                <a:cs typeface="ヒラギノ角ゴ Pro W3"/>
              </a:defRPr>
            </a:lvl2pPr>
            <a:lvl3pPr marL="1143000" indent="-228600" eaLnBrk="0" hangingPunct="0">
              <a:spcBef>
                <a:spcPct val="30000"/>
              </a:spcBef>
              <a:defRPr sz="1200">
                <a:solidFill>
                  <a:schemeClr val="tx1"/>
                </a:solidFill>
                <a:latin typeface="Times" pitchFamily="18" charset="0"/>
                <a:ea typeface="MS PGothic" pitchFamily="34" charset="-128"/>
                <a:cs typeface="ヒラギノ角ゴ Pro W3"/>
              </a:defRPr>
            </a:lvl3pPr>
            <a:lvl4pPr marL="1600200" indent="-228600" eaLnBrk="0" hangingPunct="0">
              <a:spcBef>
                <a:spcPct val="30000"/>
              </a:spcBef>
              <a:defRPr sz="1200">
                <a:solidFill>
                  <a:schemeClr val="tx1"/>
                </a:solidFill>
                <a:latin typeface="Times" pitchFamily="18" charset="0"/>
                <a:ea typeface="MS PGothic" pitchFamily="34" charset="-128"/>
                <a:cs typeface="ヒラギノ角ゴ Pro W3"/>
              </a:defRPr>
            </a:lvl4pPr>
            <a:lvl5pPr marL="2057400" indent="-228600" eaLnBrk="0" hangingPunct="0">
              <a:spcBef>
                <a:spcPct val="30000"/>
              </a:spcBef>
              <a:defRPr sz="1200">
                <a:solidFill>
                  <a:schemeClr val="tx1"/>
                </a:solidFill>
                <a:latin typeface="Times" pitchFamily="18" charset="0"/>
                <a:ea typeface="ヒラギノ角ゴ Pro W3"/>
                <a:cs typeface="ヒラギノ角ゴ Pro W3"/>
              </a:defRPr>
            </a:lvl5pPr>
            <a:lvl6pPr marL="2514600" indent="-228600" eaLnBrk="0" fontAlgn="base" hangingPunct="0">
              <a:spcBef>
                <a:spcPct val="30000"/>
              </a:spcBef>
              <a:spcAft>
                <a:spcPct val="0"/>
              </a:spcAft>
              <a:defRPr sz="1200">
                <a:solidFill>
                  <a:schemeClr val="tx1"/>
                </a:solidFill>
                <a:latin typeface="Times" pitchFamily="18" charset="0"/>
                <a:ea typeface="ヒラギノ角ゴ Pro W3"/>
                <a:cs typeface="ヒラギノ角ゴ Pro W3"/>
              </a:defRPr>
            </a:lvl6pPr>
            <a:lvl7pPr marL="2971800" indent="-228600" eaLnBrk="0" fontAlgn="base" hangingPunct="0">
              <a:spcBef>
                <a:spcPct val="30000"/>
              </a:spcBef>
              <a:spcAft>
                <a:spcPct val="0"/>
              </a:spcAft>
              <a:defRPr sz="1200">
                <a:solidFill>
                  <a:schemeClr val="tx1"/>
                </a:solidFill>
                <a:latin typeface="Times" pitchFamily="18" charset="0"/>
                <a:ea typeface="ヒラギノ角ゴ Pro W3"/>
                <a:cs typeface="ヒラギノ角ゴ Pro W3"/>
              </a:defRPr>
            </a:lvl7pPr>
            <a:lvl8pPr marL="3429000" indent="-228600" eaLnBrk="0" fontAlgn="base" hangingPunct="0">
              <a:spcBef>
                <a:spcPct val="30000"/>
              </a:spcBef>
              <a:spcAft>
                <a:spcPct val="0"/>
              </a:spcAft>
              <a:defRPr sz="1200">
                <a:solidFill>
                  <a:schemeClr val="tx1"/>
                </a:solidFill>
                <a:latin typeface="Times" pitchFamily="18" charset="0"/>
                <a:ea typeface="ヒラギノ角ゴ Pro W3"/>
                <a:cs typeface="ヒラギノ角ゴ Pro W3"/>
              </a:defRPr>
            </a:lvl8pPr>
            <a:lvl9pPr marL="3886200" indent="-228600" eaLnBrk="0" fontAlgn="base" hangingPunct="0">
              <a:spcBef>
                <a:spcPct val="30000"/>
              </a:spcBef>
              <a:spcAft>
                <a:spcPct val="0"/>
              </a:spcAft>
              <a:defRPr sz="1200">
                <a:solidFill>
                  <a:schemeClr val="tx1"/>
                </a:solidFill>
                <a:latin typeface="Times" pitchFamily="18" charset="0"/>
                <a:ea typeface="ヒラギノ角ゴ Pro W3"/>
                <a:cs typeface="ヒラギノ角ゴ Pro W3"/>
              </a:defRPr>
            </a:lvl9pPr>
          </a:lstStyle>
          <a:p>
            <a:pPr>
              <a:spcBef>
                <a:spcPct val="0"/>
              </a:spcBef>
            </a:pPr>
            <a:fld id="{8F187035-7FEE-4520-8012-87378EAEBC30}" type="slidenum">
              <a:rPr lang="en-US" altLang="zh-TW" smtClean="0"/>
              <a:pPr>
                <a:spcBef>
                  <a:spcPct val="0"/>
                </a:spcBef>
              </a:pPr>
              <a:t>7</a:t>
            </a:fld>
            <a:endParaRPr lang="en-US" altLang="zh-TW"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200"/>
              </a:spcAft>
            </a:pPr>
            <a:r>
              <a:rPr lang="en-US" altLang="zh-TW" sz="1100" smtClean="0">
                <a:latin typeface="Myriad Pro" pitchFamily="34" charset="0"/>
                <a:ea typeface="ヒラギノ角ゴ Pro W3"/>
                <a:cs typeface="Arial" pitchFamily="34" charset="0"/>
              </a:rPr>
              <a:t>Toastmasters International was established in 1924 by Dr. Ralph C. Smedley as a safe haven for practicing communication and leadership skills. </a:t>
            </a:r>
          </a:p>
          <a:p>
            <a:pPr eaLnBrk="1" hangingPunct="1">
              <a:spcBef>
                <a:spcPct val="0"/>
              </a:spcBef>
              <a:spcAft>
                <a:spcPts val="1200"/>
              </a:spcAft>
            </a:pPr>
            <a:r>
              <a:rPr lang="en-US" altLang="zh-TW" sz="1100" smtClean="0">
                <a:latin typeface="Myriad Pro" pitchFamily="34" charset="0"/>
                <a:ea typeface="ヒラギノ角ゴ Pro W3"/>
                <a:cs typeface="Arial" pitchFamily="34" charset="0"/>
              </a:rPr>
              <a:t>Today, there are over 280,000 members in more than 13,500 community and corporate clubs in 116 countries. The effectiveness of Toastmasters’ educational program is evidenced by the approximately 6,500 corporations that sponsor in-house Toastmasters groups as communication and leadership training for employees.</a:t>
            </a:r>
          </a:p>
          <a:p>
            <a:pPr eaLnBrk="1" hangingPunct="1">
              <a:spcBef>
                <a:spcPct val="0"/>
              </a:spcBef>
              <a:spcAft>
                <a:spcPts val="1200"/>
              </a:spcAft>
            </a:pPr>
            <a:r>
              <a:rPr lang="en-US" altLang="zh-TW" sz="1100" smtClean="0">
                <a:latin typeface="Myriad Pro" pitchFamily="34" charset="0"/>
                <a:ea typeface="ヒラギノ角ゴ Pro W3"/>
                <a:cs typeface="Arial" pitchFamily="34" charset="0"/>
              </a:rPr>
              <a:t>Toastmasters groups are also found in government, state and local agencies and educational institutions. This includes community organizations, prisons, universities, hospitals, military bases and churches.</a:t>
            </a:r>
            <a:endParaRPr lang="en-US" altLang="zh-TW" smtClean="0">
              <a:latin typeface="Times" pitchFamily="18" charset="0"/>
              <a:ea typeface="ヒラギノ角ゴ Pro W3"/>
              <a:cs typeface="ヒラギノ角ゴ Pro W3"/>
            </a:endParaRP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pitchFamily="18" charset="0"/>
                <a:ea typeface="ヒラギノ角ゴ Pro W3"/>
                <a:cs typeface="ヒラギノ角ゴ Pro W3"/>
              </a:defRPr>
            </a:lvl1pPr>
            <a:lvl2pPr marL="742950" indent="-285750" eaLnBrk="0" hangingPunct="0">
              <a:spcBef>
                <a:spcPct val="30000"/>
              </a:spcBef>
              <a:defRPr sz="1200">
                <a:solidFill>
                  <a:schemeClr val="tx1"/>
                </a:solidFill>
                <a:latin typeface="Times" pitchFamily="18" charset="0"/>
                <a:ea typeface="ヒラギノ角ゴ Pro W3"/>
                <a:cs typeface="ヒラギノ角ゴ Pro W3"/>
              </a:defRPr>
            </a:lvl2pPr>
            <a:lvl3pPr marL="1143000" indent="-228600" eaLnBrk="0" hangingPunct="0">
              <a:spcBef>
                <a:spcPct val="30000"/>
              </a:spcBef>
              <a:defRPr sz="1200">
                <a:solidFill>
                  <a:schemeClr val="tx1"/>
                </a:solidFill>
                <a:latin typeface="Times" pitchFamily="18" charset="0"/>
                <a:ea typeface="MS PGothic" pitchFamily="34" charset="-128"/>
                <a:cs typeface="ヒラギノ角ゴ Pro W3"/>
              </a:defRPr>
            </a:lvl3pPr>
            <a:lvl4pPr marL="1600200" indent="-228600" eaLnBrk="0" hangingPunct="0">
              <a:spcBef>
                <a:spcPct val="30000"/>
              </a:spcBef>
              <a:defRPr sz="1200">
                <a:solidFill>
                  <a:schemeClr val="tx1"/>
                </a:solidFill>
                <a:latin typeface="Times" pitchFamily="18" charset="0"/>
                <a:ea typeface="MS PGothic" pitchFamily="34" charset="-128"/>
                <a:cs typeface="ヒラギノ角ゴ Pro W3"/>
              </a:defRPr>
            </a:lvl4pPr>
            <a:lvl5pPr marL="2057400" indent="-228600" eaLnBrk="0" hangingPunct="0">
              <a:spcBef>
                <a:spcPct val="30000"/>
              </a:spcBef>
              <a:defRPr sz="1200">
                <a:solidFill>
                  <a:schemeClr val="tx1"/>
                </a:solidFill>
                <a:latin typeface="Times" pitchFamily="18" charset="0"/>
                <a:ea typeface="ヒラギノ角ゴ Pro W3"/>
                <a:cs typeface="ヒラギノ角ゴ Pro W3"/>
              </a:defRPr>
            </a:lvl5pPr>
            <a:lvl6pPr marL="2514600" indent="-228600" eaLnBrk="0" fontAlgn="base" hangingPunct="0">
              <a:spcBef>
                <a:spcPct val="30000"/>
              </a:spcBef>
              <a:spcAft>
                <a:spcPct val="0"/>
              </a:spcAft>
              <a:defRPr sz="1200">
                <a:solidFill>
                  <a:schemeClr val="tx1"/>
                </a:solidFill>
                <a:latin typeface="Times" pitchFamily="18" charset="0"/>
                <a:ea typeface="ヒラギノ角ゴ Pro W3"/>
                <a:cs typeface="ヒラギノ角ゴ Pro W3"/>
              </a:defRPr>
            </a:lvl6pPr>
            <a:lvl7pPr marL="2971800" indent="-228600" eaLnBrk="0" fontAlgn="base" hangingPunct="0">
              <a:spcBef>
                <a:spcPct val="30000"/>
              </a:spcBef>
              <a:spcAft>
                <a:spcPct val="0"/>
              </a:spcAft>
              <a:defRPr sz="1200">
                <a:solidFill>
                  <a:schemeClr val="tx1"/>
                </a:solidFill>
                <a:latin typeface="Times" pitchFamily="18" charset="0"/>
                <a:ea typeface="ヒラギノ角ゴ Pro W3"/>
                <a:cs typeface="ヒラギノ角ゴ Pro W3"/>
              </a:defRPr>
            </a:lvl7pPr>
            <a:lvl8pPr marL="3429000" indent="-228600" eaLnBrk="0" fontAlgn="base" hangingPunct="0">
              <a:spcBef>
                <a:spcPct val="30000"/>
              </a:spcBef>
              <a:spcAft>
                <a:spcPct val="0"/>
              </a:spcAft>
              <a:defRPr sz="1200">
                <a:solidFill>
                  <a:schemeClr val="tx1"/>
                </a:solidFill>
                <a:latin typeface="Times" pitchFamily="18" charset="0"/>
                <a:ea typeface="ヒラギノ角ゴ Pro W3"/>
                <a:cs typeface="ヒラギノ角ゴ Pro W3"/>
              </a:defRPr>
            </a:lvl8pPr>
            <a:lvl9pPr marL="3886200" indent="-228600" eaLnBrk="0" fontAlgn="base" hangingPunct="0">
              <a:spcBef>
                <a:spcPct val="30000"/>
              </a:spcBef>
              <a:spcAft>
                <a:spcPct val="0"/>
              </a:spcAft>
              <a:defRPr sz="1200">
                <a:solidFill>
                  <a:schemeClr val="tx1"/>
                </a:solidFill>
                <a:latin typeface="Times" pitchFamily="18" charset="0"/>
                <a:ea typeface="ヒラギノ角ゴ Pro W3"/>
                <a:cs typeface="ヒラギノ角ゴ Pro W3"/>
              </a:defRPr>
            </a:lvl9pPr>
          </a:lstStyle>
          <a:p>
            <a:pPr>
              <a:spcBef>
                <a:spcPct val="0"/>
              </a:spcBef>
            </a:pPr>
            <a:fld id="{6864853E-E1BE-4195-844A-E9D6DAB55A9E}" type="slidenum">
              <a:rPr lang="en-US" altLang="zh-TW" sz="1000" smtClean="0">
                <a:latin typeface="Myriad Pro" pitchFamily="34" charset="0"/>
              </a:rPr>
              <a:pPr>
                <a:spcBef>
                  <a:spcPct val="0"/>
                </a:spcBef>
              </a:pPr>
              <a:t>9</a:t>
            </a:fld>
            <a:endParaRPr lang="en-US" altLang="zh-TW" sz="1000" smtClean="0">
              <a:latin typeface="Myriad Pro" pitchFamily="34" charset="0"/>
            </a:endParaRPr>
          </a:p>
        </p:txBody>
      </p:sp>
      <p:sp>
        <p:nvSpPr>
          <p:cNvPr id="7" name="Footer Placeholder 1"/>
          <p:cNvSpPr>
            <a:spLocks noGrp="1"/>
          </p:cNvSpPr>
          <p:nvPr>
            <p:ph type="ftr" sz="quarter" idx="4"/>
          </p:nvPr>
        </p:nvSpPr>
        <p:spPr>
          <a:xfrm>
            <a:off x="0" y="8840788"/>
            <a:ext cx="3890963" cy="465137"/>
          </a:xfrm>
        </p:spPr>
        <p:txBody>
          <a:bodyPr/>
          <a:lstStyle/>
          <a:p>
            <a:pPr>
              <a:defRPr/>
            </a:pPr>
            <a:r>
              <a:rPr lang="en-US" sz="1000" dirty="0">
                <a:latin typeface="Myriad Pro" pitchFamily="34" charset="0"/>
              </a:rPr>
              <a:t>Corporate Marketing Presentation Rebrand </a:t>
            </a:r>
            <a:r>
              <a:rPr lang="en-US" sz="1000" dirty="0" err="1">
                <a:latin typeface="Myriad Pro" pitchFamily="34" charset="0"/>
              </a:rPr>
              <a:t>bp</a:t>
            </a:r>
            <a:r>
              <a:rPr lang="en-US" sz="1000" dirty="0">
                <a:latin typeface="Myriad Pro" pitchFamily="34" charset="0"/>
              </a:rPr>
              <a:t> FINAL</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marL="171639" indent="-171639">
              <a:buFont typeface="Arial" panose="020B0604020202020204" pitchFamily="34" charset="0"/>
              <a:buChar char="•"/>
              <a:defRPr/>
            </a:pPr>
            <a:r>
              <a:rPr lang="en-US" dirty="0" smtClean="0"/>
              <a:t>This chart summarizes the basic steps of the member’s educational journey. At the heart of the process is learning tailored to each member’s goals and interests.</a:t>
            </a:r>
          </a:p>
          <a:p>
            <a:pPr marL="171639" indent="-171639">
              <a:buFont typeface="Arial" panose="020B0604020202020204" pitchFamily="34" charset="0"/>
              <a:buChar char="•"/>
              <a:defRPr/>
            </a:pPr>
            <a:endParaRPr lang="en-US" dirty="0"/>
          </a:p>
          <a:p>
            <a:pPr marL="171639" indent="-171639">
              <a:buFont typeface="Arial" panose="020B0604020202020204" pitchFamily="34" charset="0"/>
              <a:buChar char="•"/>
              <a:defRPr/>
            </a:pPr>
            <a:r>
              <a:rPr lang="en-US" dirty="0" smtClean="0"/>
              <a:t>The ideas on how to revitalize the education program came through extensive research and feedback.</a:t>
            </a:r>
          </a:p>
          <a:p>
            <a:pPr>
              <a:defRPr/>
            </a:pPr>
            <a:endParaRPr lang="en-US" dirty="0"/>
          </a:p>
        </p:txBody>
      </p:sp>
      <p:sp>
        <p:nvSpPr>
          <p:cNvPr id="4" name="Slide Number Placeholder 3"/>
          <p:cNvSpPr>
            <a:spLocks noGrp="1"/>
          </p:cNvSpPr>
          <p:nvPr>
            <p:ph type="sldNum" sz="quarter" idx="5"/>
          </p:nvPr>
        </p:nvSpPr>
        <p:spPr/>
        <p:txBody>
          <a:bodyPr/>
          <a:lstStyle/>
          <a:p>
            <a:pPr>
              <a:defRPr/>
            </a:pPr>
            <a:fld id="{BB07ADEB-E198-4D47-960B-3223479BEF08}" type="slidenum">
              <a:rPr lang="en-US" smtClean="0"/>
              <a:pPr>
                <a:defRPr/>
              </a:pPr>
              <a:t>12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130425"/>
            <a:ext cx="6400800" cy="1470025"/>
          </a:xfrm>
        </p:spPr>
        <p:txBody>
          <a:bodyPr/>
          <a:lstStyle>
            <a:lvl1pPr algn="ctr">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274812369"/>
      </p:ext>
    </p:extLst>
  </p:cSld>
  <p:clrMapOvr>
    <a:masterClrMapping/>
  </p:clrMapOvr>
  <p:transition>
    <p:cu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86304542"/>
      </p:ext>
    </p:extLst>
  </p:cSld>
  <p:clrMapOvr>
    <a:masterClrMapping/>
  </p:clrMapOvr>
  <p:transition>
    <p:cu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2954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295400"/>
            <a:ext cx="5676900" cy="5410200"/>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268421886"/>
      </p:ext>
    </p:extLst>
  </p:cSld>
  <p:clrMapOvr>
    <a:masterClrMapping/>
  </p:clrMapOvr>
  <p:transition>
    <p:cu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1298448"/>
            <a:ext cx="7772400" cy="1143000"/>
          </a:xfrm>
        </p:spPr>
        <p:txBody>
          <a:bodyPr/>
          <a:lstStyle/>
          <a:p>
            <a:r>
              <a:rPr lang="en-US" dirty="0" smtClean="0"/>
              <a:t>Click to edit Master title style</a:t>
            </a:r>
            <a:endParaRPr lang="en-US" dirty="0"/>
          </a:p>
        </p:txBody>
      </p:sp>
      <p:sp>
        <p:nvSpPr>
          <p:cNvPr id="3" name="Text Placeholder 2"/>
          <p:cNvSpPr>
            <a:spLocks noGrp="1"/>
          </p:cNvSpPr>
          <p:nvPr>
            <p:ph type="body" sz="half" idx="1"/>
          </p:nvPr>
        </p:nvSpPr>
        <p:spPr>
          <a:xfrm>
            <a:off x="762000" y="2743200"/>
            <a:ext cx="3810000" cy="41148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743200"/>
            <a:ext cx="3810000" cy="41148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373228082"/>
      </p:ext>
    </p:extLst>
  </p:cSld>
  <p:clrMapOvr>
    <a:masterClrMapping/>
  </p:clrMapOvr>
  <p:transition>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219895173"/>
      </p:ext>
    </p:extLst>
  </p:cSld>
  <p:clrMapOvr>
    <a:masterClrMapping/>
  </p:clrMapOvr>
  <p:transition>
    <p:cu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435475734"/>
      </p:ext>
    </p:extLst>
  </p:cSld>
  <p:clrMapOvr>
    <a:masterClrMapping/>
  </p:clrMapOvr>
  <p:transition>
    <p:cu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1295400"/>
            <a:ext cx="7772400" cy="1066800"/>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758952" y="2667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800600" y="2667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291658863"/>
      </p:ext>
    </p:extLst>
  </p:cSld>
  <p:clrMapOvr>
    <a:masterClrMapping/>
  </p:clrMapOvr>
  <p:transition>
    <p:cu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9844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257175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3211512"/>
            <a:ext cx="4040188" cy="34940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257175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3211512"/>
            <a:ext cx="4041775" cy="34940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32707393"/>
      </p:ext>
    </p:extLst>
  </p:cSld>
  <p:clrMapOvr>
    <a:masterClrMapping/>
  </p:clrMapOvr>
  <p:transition>
    <p:cu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225205359"/>
      </p:ext>
    </p:extLst>
  </p:cSld>
  <p:clrMapOvr>
    <a:masterClrMapping/>
  </p:clrMapOvr>
  <p:transition>
    <p:cu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88847588"/>
      </p:ext>
    </p:extLst>
  </p:cSld>
  <p:clrMapOvr>
    <a:masterClrMapping/>
  </p:clrMapOvr>
  <p:transition>
    <p:cu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81087"/>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081087"/>
            <a:ext cx="5111750" cy="56245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2243137"/>
            <a:ext cx="3008313" cy="44624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66556189"/>
      </p:ext>
    </p:extLst>
  </p:cSld>
  <p:clrMapOvr>
    <a:masterClrMapping/>
  </p:clrMapOvr>
  <p:transition>
    <p:cu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05000" y="5102225"/>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05000" y="914400"/>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905000" y="5668963"/>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71422765"/>
      </p:ext>
    </p:extLst>
  </p:cSld>
  <p:clrMapOvr>
    <a:masterClrMapping/>
  </p:clrMapOvr>
  <p:transition>
    <p:cu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8" descr="VPB_ppt_pg_bkgd_v1.jpg"/>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2700" y="0"/>
            <a:ext cx="9169400" cy="688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2"/>
          <p:cNvSpPr>
            <a:spLocks noGrp="1" noChangeArrowheads="1"/>
          </p:cNvSpPr>
          <p:nvPr>
            <p:ph type="title"/>
          </p:nvPr>
        </p:nvSpPr>
        <p:spPr bwMode="auto">
          <a:xfrm>
            <a:off x="914400" y="1600200"/>
            <a:ext cx="7772400" cy="1066800"/>
          </a:xfrm>
          <a:prstGeom prst="rect">
            <a:avLst/>
          </a:prstGeom>
          <a:noFill/>
          <a:ln w="9525">
            <a:noFill/>
            <a:miter lim="800000"/>
            <a:headEnd/>
            <a:tailEnd/>
          </a:ln>
          <a:effectLst>
            <a:outerShdw blurRad="63500" dist="17961" dir="2700000" algn="ctr" rotWithShape="0">
              <a:schemeClr val="bg2">
                <a:alpha val="74998"/>
              </a:schemeClr>
            </a:outerShdw>
          </a:effectLst>
        </p:spPr>
        <p:txBody>
          <a:bodyPr vert="horz" wrap="square" lIns="91440" tIns="45720" rIns="91440" bIns="45720" numCol="1" anchor="t" anchorCtr="0" compatLnSpc="1">
            <a:prstTxWarp prst="textNoShape">
              <a:avLst/>
            </a:prstTxWarp>
          </a:bodyPr>
          <a:lstStyle/>
          <a:p>
            <a:pPr lvl="0"/>
            <a:r>
              <a:rPr lang="en-US" dirty="0"/>
              <a:t>Click to edit Master title style</a:t>
            </a:r>
          </a:p>
        </p:txBody>
      </p:sp>
      <p:sp>
        <p:nvSpPr>
          <p:cNvPr id="1028" name="Rectangle 3"/>
          <p:cNvSpPr>
            <a:spLocks noGrp="1" noChangeArrowheads="1"/>
          </p:cNvSpPr>
          <p:nvPr>
            <p:ph type="body" idx="1"/>
          </p:nvPr>
        </p:nvSpPr>
        <p:spPr bwMode="auto">
          <a:xfrm>
            <a:off x="914400" y="25908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cut/>
  </p:transition>
  <p:timing>
    <p:tnLst>
      <p:par>
        <p:cTn id="1" dur="indefinite" restart="never" nodeType="tmRoot"/>
      </p:par>
    </p:tnLst>
  </p:timing>
  <p:hf sldNum="0" hdr="0" ftr="0" dt="0"/>
  <p:txStyles>
    <p:titleStyle>
      <a:lvl1pPr algn="l" rtl="0" eaLnBrk="0" fontAlgn="base" hangingPunct="0">
        <a:lnSpc>
          <a:spcPct val="85000"/>
        </a:lnSpc>
        <a:spcBef>
          <a:spcPct val="0"/>
        </a:spcBef>
        <a:spcAft>
          <a:spcPct val="0"/>
        </a:spcAft>
        <a:defRPr sz="3600" b="1" kern="1200" spc="-150">
          <a:solidFill>
            <a:srgbClr val="760525"/>
          </a:solidFill>
          <a:latin typeface="Arial"/>
          <a:ea typeface="ヒラギノ角ゴ Pro W3" charset="-128"/>
          <a:cs typeface="ヒラギノ角ゴ Pro W3" charset="-128"/>
        </a:defRPr>
      </a:lvl1pPr>
      <a:lvl2pPr algn="l" rtl="0" eaLnBrk="0" fontAlgn="base" hangingPunct="0">
        <a:lnSpc>
          <a:spcPct val="85000"/>
        </a:lnSpc>
        <a:spcBef>
          <a:spcPct val="0"/>
        </a:spcBef>
        <a:spcAft>
          <a:spcPct val="0"/>
        </a:spcAft>
        <a:defRPr sz="3600" b="1">
          <a:solidFill>
            <a:srgbClr val="760525"/>
          </a:solidFill>
          <a:latin typeface="Arial" charset="0"/>
          <a:ea typeface="ヒラギノ角ゴ Pro W3" charset="-128"/>
          <a:cs typeface="ヒラギノ角ゴ Pro W3" charset="-128"/>
        </a:defRPr>
      </a:lvl2pPr>
      <a:lvl3pPr algn="l" rtl="0" eaLnBrk="0" fontAlgn="base" hangingPunct="0">
        <a:lnSpc>
          <a:spcPct val="85000"/>
        </a:lnSpc>
        <a:spcBef>
          <a:spcPct val="0"/>
        </a:spcBef>
        <a:spcAft>
          <a:spcPct val="0"/>
        </a:spcAft>
        <a:defRPr sz="3600" b="1">
          <a:solidFill>
            <a:srgbClr val="760525"/>
          </a:solidFill>
          <a:latin typeface="Arial" charset="0"/>
          <a:ea typeface="ヒラギノ角ゴ Pro W3" charset="-128"/>
          <a:cs typeface="ヒラギノ角ゴ Pro W3" charset="-128"/>
        </a:defRPr>
      </a:lvl3pPr>
      <a:lvl4pPr algn="l" rtl="0" eaLnBrk="0" fontAlgn="base" hangingPunct="0">
        <a:lnSpc>
          <a:spcPct val="85000"/>
        </a:lnSpc>
        <a:spcBef>
          <a:spcPct val="0"/>
        </a:spcBef>
        <a:spcAft>
          <a:spcPct val="0"/>
        </a:spcAft>
        <a:defRPr sz="3600" b="1">
          <a:solidFill>
            <a:srgbClr val="760525"/>
          </a:solidFill>
          <a:latin typeface="Arial" charset="0"/>
          <a:ea typeface="ヒラギノ角ゴ Pro W3" charset="-128"/>
          <a:cs typeface="ヒラギノ角ゴ Pro W3" charset="-128"/>
        </a:defRPr>
      </a:lvl4pPr>
      <a:lvl5pPr algn="l" rtl="0" eaLnBrk="0" fontAlgn="base" hangingPunct="0">
        <a:lnSpc>
          <a:spcPct val="85000"/>
        </a:lnSpc>
        <a:spcBef>
          <a:spcPct val="0"/>
        </a:spcBef>
        <a:spcAft>
          <a:spcPct val="0"/>
        </a:spcAft>
        <a:defRPr sz="3600" b="1">
          <a:solidFill>
            <a:srgbClr val="760525"/>
          </a:solidFill>
          <a:latin typeface="Arial" charset="0"/>
          <a:ea typeface="ヒラギノ角ゴ Pro W3" charset="-128"/>
          <a:cs typeface="ヒラギノ角ゴ Pro W3" charset="-128"/>
        </a:defRPr>
      </a:lvl5pPr>
      <a:lvl6pPr marL="457200" algn="ctr" rtl="0" fontAlgn="base">
        <a:lnSpc>
          <a:spcPct val="70000"/>
        </a:lnSpc>
        <a:spcBef>
          <a:spcPct val="0"/>
        </a:spcBef>
        <a:spcAft>
          <a:spcPct val="0"/>
        </a:spcAft>
        <a:defRPr sz="4000">
          <a:solidFill>
            <a:schemeClr val="tx1"/>
          </a:solidFill>
          <a:latin typeface="Verdana" charset="0"/>
        </a:defRPr>
      </a:lvl6pPr>
      <a:lvl7pPr marL="914400" algn="ctr" rtl="0" fontAlgn="base">
        <a:lnSpc>
          <a:spcPct val="70000"/>
        </a:lnSpc>
        <a:spcBef>
          <a:spcPct val="0"/>
        </a:spcBef>
        <a:spcAft>
          <a:spcPct val="0"/>
        </a:spcAft>
        <a:defRPr sz="4000">
          <a:solidFill>
            <a:schemeClr val="tx1"/>
          </a:solidFill>
          <a:latin typeface="Verdana" charset="0"/>
        </a:defRPr>
      </a:lvl7pPr>
      <a:lvl8pPr marL="1371600" algn="ctr" rtl="0" fontAlgn="base">
        <a:lnSpc>
          <a:spcPct val="70000"/>
        </a:lnSpc>
        <a:spcBef>
          <a:spcPct val="0"/>
        </a:spcBef>
        <a:spcAft>
          <a:spcPct val="0"/>
        </a:spcAft>
        <a:defRPr sz="4000">
          <a:solidFill>
            <a:schemeClr val="tx1"/>
          </a:solidFill>
          <a:latin typeface="Verdana" charset="0"/>
        </a:defRPr>
      </a:lvl8pPr>
      <a:lvl9pPr marL="1828800" algn="ctr" rtl="0" fontAlgn="base">
        <a:lnSpc>
          <a:spcPct val="70000"/>
        </a:lnSpc>
        <a:spcBef>
          <a:spcPct val="0"/>
        </a:spcBef>
        <a:spcAft>
          <a:spcPct val="0"/>
        </a:spcAft>
        <a:defRPr sz="4000">
          <a:solidFill>
            <a:schemeClr val="tx1"/>
          </a:solidFill>
          <a:latin typeface="Verdana" charset="0"/>
        </a:defRPr>
      </a:lvl9pPr>
    </p:titleStyle>
    <p:bodyStyle>
      <a:lvl1pPr marL="342900" indent="-342900" algn="l" rtl="0" eaLnBrk="0" fontAlgn="base" hangingPunct="0">
        <a:spcBef>
          <a:spcPct val="20000"/>
        </a:spcBef>
        <a:spcAft>
          <a:spcPct val="0"/>
        </a:spcAft>
        <a:buClr>
          <a:srgbClr val="760525"/>
        </a:buClr>
        <a:buFont typeface="Webdings" pitchFamily="18" charset="2"/>
        <a:buChar char="4"/>
        <a:defRPr sz="3000">
          <a:solidFill>
            <a:schemeClr val="tx1"/>
          </a:solidFill>
          <a:latin typeface="Arial"/>
          <a:ea typeface="ヒラギノ角ゴ Pro W3" charset="-128"/>
          <a:cs typeface="Arial"/>
        </a:defRPr>
      </a:lvl1pPr>
      <a:lvl2pPr marL="742950" indent="-285750" algn="l" rtl="0" eaLnBrk="0" fontAlgn="base" hangingPunct="0">
        <a:spcBef>
          <a:spcPct val="20000"/>
        </a:spcBef>
        <a:spcAft>
          <a:spcPct val="0"/>
        </a:spcAft>
        <a:defRPr sz="2700">
          <a:solidFill>
            <a:schemeClr val="tx1"/>
          </a:solidFill>
          <a:latin typeface="Arial"/>
          <a:ea typeface="ヒラギノ角ゴ Pro W3" charset="-128"/>
          <a:cs typeface="Arial"/>
        </a:defRPr>
      </a:lvl2pPr>
      <a:lvl3pPr marL="1143000" indent="-228600" algn="l" rtl="0" eaLnBrk="0" fontAlgn="base" hangingPunct="0">
        <a:spcBef>
          <a:spcPct val="20000"/>
        </a:spcBef>
        <a:spcAft>
          <a:spcPct val="0"/>
        </a:spcAft>
        <a:defRPr sz="2400">
          <a:solidFill>
            <a:schemeClr val="tx1"/>
          </a:solidFill>
          <a:latin typeface="Arial"/>
          <a:ea typeface="ヒラギノ角ゴ Pro W3" charset="-128"/>
          <a:cs typeface="Arial"/>
        </a:defRPr>
      </a:lvl3pPr>
      <a:lvl4pPr marL="1600200" indent="-228600" algn="l" rtl="0" eaLnBrk="0" fontAlgn="base" hangingPunct="0">
        <a:spcBef>
          <a:spcPct val="20000"/>
        </a:spcBef>
        <a:spcAft>
          <a:spcPct val="0"/>
        </a:spcAft>
        <a:defRPr sz="2000">
          <a:solidFill>
            <a:schemeClr val="tx1"/>
          </a:solidFill>
          <a:latin typeface="Arial"/>
          <a:ea typeface="ヒラギノ角ゴ Pro W3" charset="-128"/>
          <a:cs typeface="Arial"/>
        </a:defRPr>
      </a:lvl4pPr>
      <a:lvl5pPr marL="2057400" indent="-228600" algn="l" rtl="0" eaLnBrk="0" fontAlgn="base" hangingPunct="0">
        <a:spcBef>
          <a:spcPct val="20000"/>
        </a:spcBef>
        <a:spcAft>
          <a:spcPct val="0"/>
        </a:spcAft>
        <a:defRPr sz="2000">
          <a:solidFill>
            <a:schemeClr val="tx1"/>
          </a:solidFill>
          <a:latin typeface="Arial"/>
          <a:ea typeface="ヒラギノ角ゴ Pro W3" charset="-128"/>
          <a:cs typeface="Arial"/>
        </a:defRPr>
      </a:lvl5pPr>
      <a:lvl6pPr marL="2514600" indent="-228600" algn="l" rtl="0" fontAlgn="base">
        <a:spcBef>
          <a:spcPct val="20000"/>
        </a:spcBef>
        <a:spcAft>
          <a:spcPct val="0"/>
        </a:spcAft>
        <a:buChar char="»"/>
        <a:defRPr sz="2000">
          <a:solidFill>
            <a:schemeClr val="tx1"/>
          </a:solidFill>
          <a:latin typeface="Arial" charset="0"/>
          <a:ea typeface="ヒラギノ角ゴ Pro W3" charset="-128"/>
        </a:defRPr>
      </a:lvl6pPr>
      <a:lvl7pPr marL="2971800" indent="-228600" algn="l" rtl="0" fontAlgn="base">
        <a:spcBef>
          <a:spcPct val="20000"/>
        </a:spcBef>
        <a:spcAft>
          <a:spcPct val="0"/>
        </a:spcAft>
        <a:buChar char="»"/>
        <a:defRPr sz="2000">
          <a:solidFill>
            <a:schemeClr val="tx1"/>
          </a:solidFill>
          <a:latin typeface="Arial" charset="0"/>
          <a:ea typeface="ヒラギノ角ゴ Pro W3" charset="-128"/>
        </a:defRPr>
      </a:lvl7pPr>
      <a:lvl8pPr marL="3429000" indent="-228600" algn="l" rtl="0" fontAlgn="base">
        <a:spcBef>
          <a:spcPct val="20000"/>
        </a:spcBef>
        <a:spcAft>
          <a:spcPct val="0"/>
        </a:spcAft>
        <a:buChar char="»"/>
        <a:defRPr sz="2000">
          <a:solidFill>
            <a:schemeClr val="tx1"/>
          </a:solidFill>
          <a:latin typeface="Arial" charset="0"/>
          <a:ea typeface="ヒラギノ角ゴ Pro W3" charset="-128"/>
        </a:defRPr>
      </a:lvl8pPr>
      <a:lvl9pPr marL="3886200" indent="-228600" algn="l" rtl="0" fontAlgn="base">
        <a:spcBef>
          <a:spcPct val="20000"/>
        </a:spcBef>
        <a:spcAft>
          <a:spcPct val="0"/>
        </a:spcAft>
        <a:buChar char="»"/>
        <a:defRPr sz="2000">
          <a:solidFill>
            <a:schemeClr val="tx1"/>
          </a:solidFill>
          <a:latin typeface="Arial" charset="0"/>
          <a:ea typeface="ヒラギノ角ゴ Pro W3"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1" descr="VPB_ppt_title_bkgd_v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400" y="-12700"/>
            <a:ext cx="9169400" cy="688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p:nvPr/>
        </p:nvSpPr>
        <p:spPr>
          <a:xfrm>
            <a:off x="914400" y="2109788"/>
            <a:ext cx="7910513" cy="2462212"/>
          </a:xfrm>
          <a:prstGeom prst="rect">
            <a:avLst/>
          </a:prstGeom>
          <a:noFill/>
        </p:spPr>
        <p:txBody>
          <a:bodyPr wrap="none">
            <a:spAutoFit/>
          </a:bodyPr>
          <a:lstStyle/>
          <a:p>
            <a:pPr algn="ctr" eaLnBrk="0" hangingPunct="0">
              <a:spcBef>
                <a:spcPts val="600"/>
              </a:spcBef>
              <a:defRPr/>
            </a:pPr>
            <a:r>
              <a:rPr lang="zh-TW" altLang="zh-TW" sz="4800" dirty="0">
                <a:latin typeface="標楷體" panose="03000509000000000000" pitchFamily="65" charset="-120"/>
                <a:ea typeface="標楷體" panose="03000509000000000000" pitchFamily="65" charset="-120"/>
              </a:rPr>
              <a:t>國際演講會</a:t>
            </a:r>
            <a:endParaRPr lang="en-US" altLang="zh-TW" sz="4800" dirty="0">
              <a:latin typeface="標楷體" panose="03000509000000000000" pitchFamily="65" charset="-120"/>
              <a:ea typeface="標楷體" panose="03000509000000000000" pitchFamily="65" charset="-120"/>
            </a:endParaRPr>
          </a:p>
          <a:p>
            <a:pPr algn="ctr" eaLnBrk="0" hangingPunct="0">
              <a:spcBef>
                <a:spcPts val="600"/>
              </a:spcBef>
              <a:defRPr/>
            </a:pPr>
            <a:r>
              <a:rPr lang="zh-TW" altLang="en-US" sz="4800" dirty="0">
                <a:latin typeface="標楷體" panose="03000509000000000000" pitchFamily="65" charset="-120"/>
                <a:ea typeface="標楷體" panose="03000509000000000000" pitchFamily="65" charset="-120"/>
              </a:rPr>
              <a:t>教育更新專案</a:t>
            </a:r>
            <a:endParaRPr lang="en-US" altLang="zh-TW" sz="4800" dirty="0">
              <a:latin typeface="標楷體" panose="03000509000000000000" pitchFamily="65" charset="-120"/>
              <a:ea typeface="標楷體" panose="03000509000000000000" pitchFamily="65" charset="-120"/>
            </a:endParaRPr>
          </a:p>
          <a:p>
            <a:pPr algn="ctr" eaLnBrk="0" hangingPunct="0">
              <a:spcBef>
                <a:spcPts val="600"/>
              </a:spcBef>
              <a:defRPr/>
            </a:pPr>
            <a:r>
              <a:rPr lang="en-US" altLang="zh-TW" sz="4800" dirty="0"/>
              <a:t>Revitalized Education Program</a:t>
            </a:r>
            <a:endParaRPr kumimoji="0" lang="en-US" altLang="zh-TW" sz="4800" b="1" dirty="0">
              <a:solidFill>
                <a:srgbClr val="760525"/>
              </a:solidFill>
              <a:effectLst>
                <a:outerShdw blurRad="38100" dist="38100" dir="2700000" algn="tl">
                  <a:srgbClr val="C0C0C0"/>
                </a:outerShdw>
              </a:effectLst>
              <a:latin typeface="標楷體" panose="03000509000000000000" pitchFamily="65" charset="-120"/>
              <a:ea typeface="標楷體" panose="03000509000000000000" pitchFamily="65" charset="-120"/>
              <a:cs typeface="Arial" charset="0"/>
            </a:endParaRPr>
          </a:p>
        </p:txBody>
      </p:sp>
      <p:sp>
        <p:nvSpPr>
          <p:cNvPr id="2052" name="Rectangle 1"/>
          <p:cNvSpPr>
            <a:spLocks noChangeArrowheads="1"/>
          </p:cNvSpPr>
          <p:nvPr/>
        </p:nvSpPr>
        <p:spPr bwMode="auto">
          <a:xfrm>
            <a:off x="858838" y="5105400"/>
            <a:ext cx="6786562" cy="115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760525"/>
              </a:buClr>
              <a:buFont typeface="Webdings" pitchFamily="18" charset="2"/>
              <a:buChar char="4"/>
              <a:defRPr sz="3000">
                <a:solidFill>
                  <a:schemeClr val="tx1"/>
                </a:solidFill>
                <a:latin typeface="Arial" pitchFamily="34" charset="0"/>
                <a:ea typeface="ヒラギノ角ゴ Pro W3"/>
                <a:cs typeface="Arial" pitchFamily="34" charset="0"/>
              </a:defRPr>
            </a:lvl1pPr>
            <a:lvl2pPr marL="742950" indent="-285750" eaLnBrk="0" hangingPunct="0">
              <a:spcBef>
                <a:spcPct val="20000"/>
              </a:spcBef>
              <a:defRPr sz="2700">
                <a:solidFill>
                  <a:schemeClr val="tx1"/>
                </a:solidFill>
                <a:latin typeface="Arial" pitchFamily="34" charset="0"/>
                <a:ea typeface="ヒラギノ角ゴ Pro W3"/>
                <a:cs typeface="Arial" pitchFamily="34" charset="0"/>
              </a:defRPr>
            </a:lvl2pPr>
            <a:lvl3pPr marL="1143000" indent="-228600" eaLnBrk="0" hangingPunct="0">
              <a:spcBef>
                <a:spcPct val="20000"/>
              </a:spcBef>
              <a:defRPr sz="2400">
                <a:solidFill>
                  <a:schemeClr val="tx1"/>
                </a:solidFill>
                <a:latin typeface="Arial" pitchFamily="34" charset="0"/>
                <a:ea typeface="ヒラギノ角ゴ Pro W3"/>
                <a:cs typeface="Arial" pitchFamily="34" charset="0"/>
              </a:defRPr>
            </a:lvl3pPr>
            <a:lvl4pPr marL="1600200" indent="-228600" eaLnBrk="0" hangingPunct="0">
              <a:spcBef>
                <a:spcPct val="20000"/>
              </a:spcBef>
              <a:defRPr sz="2000">
                <a:solidFill>
                  <a:schemeClr val="tx1"/>
                </a:solidFill>
                <a:latin typeface="Arial" pitchFamily="34" charset="0"/>
                <a:ea typeface="ヒラギノ角ゴ Pro W3"/>
                <a:cs typeface="Arial" pitchFamily="34" charset="0"/>
              </a:defRPr>
            </a:lvl4pPr>
            <a:lvl5pPr marL="2057400" indent="-228600" eaLnBrk="0" hangingPunct="0">
              <a:spcBef>
                <a:spcPct val="20000"/>
              </a:spcBef>
              <a:defRPr sz="2000">
                <a:solidFill>
                  <a:schemeClr val="tx1"/>
                </a:solidFill>
                <a:latin typeface="Arial" pitchFamily="34" charset="0"/>
                <a:ea typeface="ヒラギノ角ゴ Pro W3"/>
                <a:cs typeface="Arial" pitchFamily="34" charset="0"/>
              </a:defRPr>
            </a:lvl5pPr>
            <a:lvl6pPr marL="2514600" indent="-228600" eaLnBrk="0" fontAlgn="base" hangingPunct="0">
              <a:spcBef>
                <a:spcPct val="20000"/>
              </a:spcBef>
              <a:spcAft>
                <a:spcPct val="0"/>
              </a:spcAft>
              <a:defRPr sz="2000">
                <a:solidFill>
                  <a:schemeClr val="tx1"/>
                </a:solidFill>
                <a:latin typeface="Arial" pitchFamily="34" charset="0"/>
                <a:ea typeface="ヒラギノ角ゴ Pro W3"/>
                <a:cs typeface="Arial" pitchFamily="34" charset="0"/>
              </a:defRPr>
            </a:lvl6pPr>
            <a:lvl7pPr marL="2971800" indent="-228600" eaLnBrk="0" fontAlgn="base" hangingPunct="0">
              <a:spcBef>
                <a:spcPct val="20000"/>
              </a:spcBef>
              <a:spcAft>
                <a:spcPct val="0"/>
              </a:spcAft>
              <a:defRPr sz="2000">
                <a:solidFill>
                  <a:schemeClr val="tx1"/>
                </a:solidFill>
                <a:latin typeface="Arial" pitchFamily="34" charset="0"/>
                <a:ea typeface="ヒラギノ角ゴ Pro W3"/>
                <a:cs typeface="Arial" pitchFamily="34" charset="0"/>
              </a:defRPr>
            </a:lvl7pPr>
            <a:lvl8pPr marL="3429000" indent="-228600" eaLnBrk="0" fontAlgn="base" hangingPunct="0">
              <a:spcBef>
                <a:spcPct val="20000"/>
              </a:spcBef>
              <a:spcAft>
                <a:spcPct val="0"/>
              </a:spcAft>
              <a:defRPr sz="2000">
                <a:solidFill>
                  <a:schemeClr val="tx1"/>
                </a:solidFill>
                <a:latin typeface="Arial" pitchFamily="34" charset="0"/>
                <a:ea typeface="ヒラギノ角ゴ Pro W3"/>
                <a:cs typeface="Arial" pitchFamily="34" charset="0"/>
              </a:defRPr>
            </a:lvl8pPr>
            <a:lvl9pPr marL="3886200" indent="-228600" eaLnBrk="0" fontAlgn="base" hangingPunct="0">
              <a:spcBef>
                <a:spcPct val="20000"/>
              </a:spcBef>
              <a:spcAft>
                <a:spcPct val="0"/>
              </a:spcAft>
              <a:defRPr sz="2000">
                <a:solidFill>
                  <a:schemeClr val="tx1"/>
                </a:solidFill>
                <a:latin typeface="Arial" pitchFamily="34" charset="0"/>
                <a:ea typeface="ヒラギノ角ゴ Pro W3"/>
                <a:cs typeface="Arial" pitchFamily="34" charset="0"/>
              </a:defRPr>
            </a:lvl9pPr>
          </a:lstStyle>
          <a:p>
            <a:pPr algn="ctr">
              <a:spcBef>
                <a:spcPts val="600"/>
              </a:spcBef>
              <a:buClrTx/>
              <a:buFont typeface="Wingdings" pitchFamily="2" charset="2"/>
              <a:buNone/>
            </a:pPr>
            <a:r>
              <a:rPr lang="en-US" altLang="zh-TW" sz="3200">
                <a:latin typeface="標楷體" pitchFamily="65" charset="-120"/>
                <a:ea typeface="標楷體" pitchFamily="65" charset="-120"/>
                <a:cs typeface="ヒラギノ角ゴ Pro W3"/>
              </a:rPr>
              <a:t>J</a:t>
            </a:r>
            <a:r>
              <a:rPr lang="zh-TW" altLang="en-US" sz="3200">
                <a:latin typeface="標楷體" pitchFamily="65" charset="-120"/>
                <a:ea typeface="標楷體" pitchFamily="65" charset="-120"/>
                <a:cs typeface="ヒラギノ角ゴ Pro W3"/>
              </a:rPr>
              <a:t>部 教育更新專案大使</a:t>
            </a:r>
            <a:r>
              <a:rPr lang="en-US" altLang="zh-TW" sz="3200">
                <a:latin typeface="標楷體" pitchFamily="65" charset="-120"/>
                <a:ea typeface="標楷體" pitchFamily="65" charset="-120"/>
                <a:cs typeface="ヒラギノ角ゴ Pro W3"/>
              </a:rPr>
              <a:t> </a:t>
            </a:r>
          </a:p>
          <a:p>
            <a:pPr algn="ctr">
              <a:spcBef>
                <a:spcPts val="600"/>
              </a:spcBef>
              <a:buClrTx/>
              <a:buFont typeface="Wingdings" pitchFamily="2" charset="2"/>
              <a:buNone/>
            </a:pPr>
            <a:r>
              <a:rPr lang="zh-TW" altLang="en-US" sz="3200">
                <a:latin typeface="標楷體" pitchFamily="65" charset="-120"/>
                <a:ea typeface="標楷體" pitchFamily="65" charset="-120"/>
                <a:cs typeface="ヒラギノ角ゴ Pro W3"/>
              </a:rPr>
              <a:t>劉基欽</a:t>
            </a:r>
            <a:endParaRPr lang="en-US" altLang="zh-TW" sz="3200">
              <a:latin typeface="標楷體" pitchFamily="65" charset="-120"/>
              <a:ea typeface="標楷體" pitchFamily="65" charset="-120"/>
              <a:cs typeface="ヒラギノ角ゴ Pro W3"/>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25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85800" y="1371600"/>
            <a:ext cx="7772400" cy="1066800"/>
          </a:xfrm>
        </p:spPr>
        <p:txBody>
          <a:bodyPr/>
          <a:lstStyle/>
          <a:p>
            <a:pPr algn="ctr">
              <a:defRPr/>
            </a:pPr>
            <a:r>
              <a:rPr lang="zh-TW" altLang="en-US" sz="4800" dirty="0" smtClean="0">
                <a:latin typeface="華康儷楷書" panose="03000509000000000000" pitchFamily="65" charset="-120"/>
                <a:ea typeface="華康儷楷書" panose="03000509000000000000" pitchFamily="65" charset="-120"/>
              </a:rPr>
              <a:t>量身訂制</a:t>
            </a:r>
            <a:r>
              <a:rPr lang="zh-TW" altLang="en-US" sz="4800" dirty="0">
                <a:latin typeface="華康儷楷書" panose="03000509000000000000" pitchFamily="65" charset="-120"/>
                <a:ea typeface="華康儷楷書" panose="03000509000000000000" pitchFamily="65" charset="-120"/>
              </a:rPr>
              <a:t>的</a:t>
            </a:r>
            <a:r>
              <a:rPr lang="zh-TW" altLang="en-US" sz="4800" dirty="0" smtClean="0">
                <a:latin typeface="華康儷楷書" panose="03000509000000000000" pitchFamily="65" charset="-120"/>
                <a:ea typeface="華康儷楷書" panose="03000509000000000000" pitchFamily="65" charset="-120"/>
              </a:rPr>
              <a:t>學習</a:t>
            </a:r>
            <a:endParaRPr lang="zh-TW" altLang="en-US" sz="4800" dirty="0">
              <a:latin typeface="華康儷楷書" panose="03000509000000000000" pitchFamily="65" charset="-120"/>
              <a:ea typeface="華康儷楷書" panose="03000509000000000000" pitchFamily="65" charset="-120"/>
            </a:endParaRPr>
          </a:p>
        </p:txBody>
      </p:sp>
      <p:sp>
        <p:nvSpPr>
          <p:cNvPr id="11267" name="內容版面配置區 2"/>
          <p:cNvSpPr>
            <a:spLocks noGrp="1"/>
          </p:cNvSpPr>
          <p:nvPr>
            <p:ph idx="1"/>
          </p:nvPr>
        </p:nvSpPr>
        <p:spPr>
          <a:xfrm>
            <a:off x="609600" y="2667000"/>
            <a:ext cx="8229600" cy="4114800"/>
          </a:xfrm>
        </p:spPr>
        <p:txBody>
          <a:bodyPr/>
          <a:lstStyle/>
          <a:p>
            <a:pPr>
              <a:spcAft>
                <a:spcPts val="1800"/>
              </a:spcAft>
            </a:pPr>
            <a:r>
              <a:rPr lang="zh-TW" altLang="en-US" sz="3200" smtClean="0">
                <a:latin typeface="Times New Roman" pitchFamily="18" charset="0"/>
                <a:ea typeface="標楷體" pitchFamily="65" charset="-120"/>
                <a:cs typeface="Times New Roman" pitchFamily="18" charset="0"/>
              </a:rPr>
              <a:t>當您開始教育計畫，可使用</a:t>
            </a:r>
            <a:r>
              <a:rPr lang="zh-TW" altLang="en-US" sz="3200" smtClean="0">
                <a:solidFill>
                  <a:srgbClr val="FF0000"/>
                </a:solidFill>
                <a:latin typeface="Times New Roman" pitchFamily="18" charset="0"/>
                <a:ea typeface="標楷體" pitchFamily="65" charset="-120"/>
                <a:cs typeface="Times New Roman" pitchFamily="18" charset="0"/>
              </a:rPr>
              <a:t>工具</a:t>
            </a:r>
            <a:r>
              <a:rPr lang="zh-TW" altLang="en-US" sz="3200" smtClean="0">
                <a:latin typeface="Times New Roman" pitchFamily="18" charset="0"/>
                <a:ea typeface="標楷體" pitchFamily="65" charset="-120"/>
                <a:cs typeface="Times New Roman" pitchFamily="18" charset="0"/>
              </a:rPr>
              <a:t>來確定學習目標和興趣</a:t>
            </a:r>
            <a:endParaRPr lang="en-US" altLang="zh-TW" sz="3200" smtClean="0">
              <a:latin typeface="Times New Roman" pitchFamily="18" charset="0"/>
              <a:ea typeface="標楷體" pitchFamily="65" charset="-120"/>
              <a:cs typeface="Times New Roman" pitchFamily="18" charset="0"/>
            </a:endParaRPr>
          </a:p>
          <a:p>
            <a:pPr>
              <a:spcAft>
                <a:spcPts val="1800"/>
              </a:spcAft>
            </a:pPr>
            <a:r>
              <a:rPr lang="zh-TW" altLang="en-US" sz="3200" smtClean="0">
                <a:latin typeface="Times New Roman" pitchFamily="18" charset="0"/>
                <a:ea typeface="標楷體" pitchFamily="65" charset="-120"/>
                <a:cs typeface="Times New Roman" pitchFamily="18" charset="0"/>
              </a:rPr>
              <a:t>依據您的回答以決定</a:t>
            </a:r>
            <a:r>
              <a:rPr lang="zh-TW" altLang="en-US" sz="3200" smtClean="0">
                <a:solidFill>
                  <a:srgbClr val="FF0000"/>
                </a:solidFill>
                <a:latin typeface="Times New Roman" pitchFamily="18" charset="0"/>
                <a:ea typeface="標楷體" pitchFamily="65" charset="-120"/>
                <a:cs typeface="Times New Roman" pitchFamily="18" charset="0"/>
              </a:rPr>
              <a:t>量身訂制的學習路徑</a:t>
            </a:r>
          </a:p>
        </p:txBody>
      </p:sp>
    </p:spTree>
  </p:cSld>
  <p:clrMapOvr>
    <a:masterClrMapping/>
  </p:clrMapOvr>
  <p:transition>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9600" y="1371600"/>
            <a:ext cx="7772400" cy="1066800"/>
          </a:xfrm>
        </p:spPr>
        <p:txBody>
          <a:bodyPr/>
          <a:lstStyle/>
          <a:p>
            <a:pPr algn="ctr">
              <a:defRPr/>
            </a:pPr>
            <a:r>
              <a:rPr lang="zh-TW" altLang="en-US" sz="4800" dirty="0" smtClean="0">
                <a:latin typeface="Adobe 楷体 Std R" pitchFamily="18" charset="-128"/>
                <a:ea typeface="Adobe 楷体 Std R" pitchFamily="18" charset="-128"/>
              </a:rPr>
              <a:t>學習</a:t>
            </a:r>
            <a:r>
              <a:rPr lang="zh-TW" altLang="en-US" sz="4800" dirty="0">
                <a:latin typeface="Adobe 楷体 Std R" pitchFamily="18" charset="-128"/>
                <a:ea typeface="Adobe 楷体 Std R" pitchFamily="18" charset="-128"/>
              </a:rPr>
              <a:t>路徑</a:t>
            </a:r>
          </a:p>
        </p:txBody>
      </p:sp>
      <p:sp>
        <p:nvSpPr>
          <p:cNvPr id="12291" name="內容版面配置區 2"/>
          <p:cNvSpPr>
            <a:spLocks noGrp="1"/>
          </p:cNvSpPr>
          <p:nvPr>
            <p:ph idx="1"/>
          </p:nvPr>
        </p:nvSpPr>
        <p:spPr>
          <a:xfrm>
            <a:off x="533400" y="2209800"/>
            <a:ext cx="8382000" cy="4114800"/>
          </a:xfrm>
        </p:spPr>
        <p:txBody>
          <a:bodyPr/>
          <a:lstStyle/>
          <a:p>
            <a:r>
              <a:rPr lang="zh-TW" altLang="en-US" sz="3600" smtClean="0">
                <a:latin typeface="Times New Roman" pitchFamily="18" charset="0"/>
                <a:ea typeface="標楷體" pitchFamily="65" charset="-120"/>
                <a:cs typeface="Times New Roman" pitchFamily="18" charset="0"/>
              </a:rPr>
              <a:t>學習路徑包含規定與自選項目</a:t>
            </a:r>
            <a:endParaRPr lang="en-US" altLang="zh-TW" sz="3600" smtClean="0">
              <a:latin typeface="Times New Roman" pitchFamily="18" charset="0"/>
              <a:ea typeface="標楷體" pitchFamily="65" charset="-120"/>
              <a:cs typeface="Times New Roman" pitchFamily="18" charset="0"/>
            </a:endParaRPr>
          </a:p>
          <a:p>
            <a:r>
              <a:rPr lang="zh-TW" altLang="en-US" sz="3600" smtClean="0">
                <a:latin typeface="Times New Roman" pitchFamily="18" charset="0"/>
                <a:ea typeface="標楷體" pitchFamily="65" charset="-120"/>
                <a:cs typeface="Times New Roman" pitchFamily="18" charset="0"/>
              </a:rPr>
              <a:t>學習路徑建構為五個層級</a:t>
            </a:r>
          </a:p>
          <a:p>
            <a:r>
              <a:rPr lang="zh-TW" altLang="en-US" sz="3600" smtClean="0">
                <a:latin typeface="Times New Roman" pitchFamily="18" charset="0"/>
                <a:ea typeface="標楷體" pitchFamily="65" charset="-120"/>
                <a:cs typeface="Times New Roman" pitchFamily="18" charset="0"/>
              </a:rPr>
              <a:t>每一學習路徑需完成約</a:t>
            </a:r>
            <a:r>
              <a:rPr lang="en-US" altLang="zh-TW" sz="3600" smtClean="0">
                <a:latin typeface="Times New Roman" pitchFamily="18" charset="0"/>
                <a:ea typeface="標楷體" pitchFamily="65" charset="-120"/>
                <a:cs typeface="Times New Roman" pitchFamily="18" charset="0"/>
              </a:rPr>
              <a:t>12</a:t>
            </a:r>
            <a:r>
              <a:rPr lang="zh-TW" altLang="en-US" sz="3600" smtClean="0">
                <a:latin typeface="Times New Roman" pitchFamily="18" charset="0"/>
                <a:ea typeface="標楷體" pitchFamily="65" charset="-120"/>
                <a:cs typeface="Times New Roman" pitchFamily="18" charset="0"/>
              </a:rPr>
              <a:t>個單元</a:t>
            </a:r>
            <a:endParaRPr lang="en-US" altLang="zh-TW" sz="3600" smtClean="0">
              <a:latin typeface="Times New Roman" pitchFamily="18" charset="0"/>
              <a:ea typeface="標楷體" pitchFamily="65" charset="-12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295400"/>
            <a:ext cx="7772400" cy="1066800"/>
          </a:xfrm>
        </p:spPr>
        <p:txBody>
          <a:bodyPr/>
          <a:lstStyle/>
          <a:p>
            <a:pPr>
              <a:defRPr/>
            </a:pPr>
            <a:r>
              <a:rPr lang="zh-TW" altLang="zh-TW" sz="4400" dirty="0">
                <a:latin typeface="Adobe 楷体 Std R" pitchFamily="18" charset="-128"/>
                <a:ea typeface="Adobe 楷体 Std R" pitchFamily="18" charset="-128"/>
              </a:rPr>
              <a:t>會員</a:t>
            </a:r>
            <a:r>
              <a:rPr lang="zh-TW" altLang="zh-TW" sz="4400" dirty="0" smtClean="0">
                <a:latin typeface="Adobe 楷体 Std R" pitchFamily="18" charset="-128"/>
                <a:ea typeface="Adobe 楷体 Std R" pitchFamily="18" charset="-128"/>
              </a:rPr>
              <a:t>學</a:t>
            </a:r>
            <a:r>
              <a:rPr lang="zh-TW" altLang="en-US" sz="4400" dirty="0" smtClean="0">
                <a:latin typeface="Adobe 楷体 Std R" pitchFamily="18" charset="-128"/>
                <a:ea typeface="Adobe 楷体 Std R" pitchFamily="18" charset="-128"/>
              </a:rPr>
              <a:t>習步驟</a:t>
            </a:r>
            <a:endParaRPr lang="en-US" sz="4400" dirty="0">
              <a:latin typeface="Adobe 楷体 Std R" pitchFamily="18" charset="-128"/>
              <a:ea typeface="Adobe 楷体 Std R" pitchFamily="18" charset="-128"/>
            </a:endParaRPr>
          </a:p>
        </p:txBody>
      </p:sp>
      <p:graphicFrame>
        <p:nvGraphicFramePr>
          <p:cNvPr id="3" name="Diagram 2"/>
          <p:cNvGraphicFramePr/>
          <p:nvPr/>
        </p:nvGraphicFramePr>
        <p:xfrm>
          <a:off x="1143000" y="1219200"/>
          <a:ext cx="7391400" cy="51917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9600" y="1219200"/>
            <a:ext cx="7772400" cy="685800"/>
          </a:xfrm>
        </p:spPr>
        <p:txBody>
          <a:bodyPr/>
          <a:lstStyle/>
          <a:p>
            <a:pPr algn="ctr">
              <a:defRPr/>
            </a:pPr>
            <a:r>
              <a:rPr lang="zh-TW" altLang="en-US" sz="4800" dirty="0" smtClean="0">
                <a:latin typeface="Adobe 楷体 Std R" pitchFamily="18" charset="-128"/>
                <a:ea typeface="Adobe 楷体 Std R" pitchFamily="18" charset="-128"/>
              </a:rPr>
              <a:t>選擇學習教材的獲得方式</a:t>
            </a:r>
            <a:endParaRPr lang="zh-TW" altLang="en-US" sz="4800" dirty="0">
              <a:latin typeface="Adobe 楷体 Std R" pitchFamily="18" charset="-128"/>
              <a:ea typeface="Adobe 楷体 Std R" pitchFamily="18" charset="-128"/>
            </a:endParaRPr>
          </a:p>
        </p:txBody>
      </p:sp>
      <p:sp>
        <p:nvSpPr>
          <p:cNvPr id="14339" name="內容版面配置區 2"/>
          <p:cNvSpPr>
            <a:spLocks noGrp="1"/>
          </p:cNvSpPr>
          <p:nvPr>
            <p:ph idx="1"/>
          </p:nvPr>
        </p:nvSpPr>
        <p:spPr>
          <a:xfrm>
            <a:off x="685800" y="2286000"/>
            <a:ext cx="7772400" cy="4114800"/>
          </a:xfrm>
        </p:spPr>
        <p:txBody>
          <a:bodyPr/>
          <a:lstStyle/>
          <a:p>
            <a:pPr>
              <a:spcAft>
                <a:spcPts val="1200"/>
              </a:spcAft>
            </a:pPr>
            <a:r>
              <a:rPr lang="zh-TW" altLang="en-US" sz="3200" smtClean="0">
                <a:latin typeface="Times New Roman" pitchFamily="18" charset="0"/>
                <a:ea typeface="標楷體" pitchFamily="65" charset="-120"/>
                <a:cs typeface="Times New Roman" pitchFamily="18" charset="0"/>
              </a:rPr>
              <a:t>可</a:t>
            </a:r>
            <a:r>
              <a:rPr lang="zh-TW" altLang="zh-TW" sz="3200" smtClean="0">
                <a:latin typeface="Times New Roman" pitchFamily="18" charset="0"/>
                <a:ea typeface="標楷體" pitchFamily="65" charset="-120"/>
                <a:cs typeface="Times New Roman" pitchFamily="18" charset="0"/>
              </a:rPr>
              <a:t>選擇</a:t>
            </a:r>
            <a:r>
              <a:rPr lang="zh-TW" altLang="en-US" sz="3200" smtClean="0">
                <a:latin typeface="Times New Roman" pitchFamily="18" charset="0"/>
                <a:ea typeface="標楷體" pitchFamily="65" charset="-120"/>
                <a:cs typeface="Times New Roman" pitchFamily="18" charset="0"/>
              </a:rPr>
              <a:t>從</a:t>
            </a:r>
            <a:r>
              <a:rPr lang="zh-TW" altLang="zh-TW" sz="3200" smtClean="0">
                <a:latin typeface="Times New Roman" pitchFamily="18" charset="0"/>
                <a:ea typeface="標楷體" pitchFamily="65" charset="-120"/>
                <a:cs typeface="Times New Roman" pitchFamily="18" charset="0"/>
              </a:rPr>
              <a:t>網上</a:t>
            </a:r>
            <a:r>
              <a:rPr lang="zh-TW" altLang="en-US" sz="3200" smtClean="0">
                <a:latin typeface="Times New Roman" pitchFamily="18" charset="0"/>
                <a:ea typeface="標楷體" pitchFamily="65" charset="-120"/>
                <a:cs typeface="Times New Roman" pitchFamily="18" charset="0"/>
              </a:rPr>
              <a:t>下載或紙本方式獲得內容</a:t>
            </a:r>
            <a:endParaRPr lang="en-US" altLang="zh-TW" sz="3200" smtClean="0">
              <a:latin typeface="Times New Roman" pitchFamily="18" charset="0"/>
              <a:ea typeface="標楷體" pitchFamily="65" charset="-120"/>
              <a:cs typeface="Times New Roman" pitchFamily="18" charset="0"/>
            </a:endParaRPr>
          </a:p>
          <a:p>
            <a:pPr>
              <a:spcAft>
                <a:spcPts val="1200"/>
              </a:spcAft>
            </a:pPr>
            <a:r>
              <a:rPr lang="zh-TW" altLang="zh-TW" sz="3200" smtClean="0">
                <a:latin typeface="Times New Roman" pitchFamily="18" charset="0"/>
                <a:ea typeface="標楷體" pitchFamily="65" charset="-120"/>
                <a:cs typeface="Times New Roman" pitchFamily="18" charset="0"/>
              </a:rPr>
              <a:t>這兩種</a:t>
            </a:r>
            <a:r>
              <a:rPr lang="zh-TW" altLang="en-US" sz="3200" smtClean="0">
                <a:latin typeface="Times New Roman" pitchFamily="18" charset="0"/>
                <a:ea typeface="標楷體" pitchFamily="65" charset="-120"/>
                <a:cs typeface="Times New Roman" pitchFamily="18" charset="0"/>
              </a:rPr>
              <a:t>方式除了互動模式不同外</a:t>
            </a:r>
            <a:r>
              <a:rPr lang="zh-TW" altLang="en-US" sz="3200" smtClean="0">
                <a:latin typeface="新細明體" pitchFamily="18" charset="-120"/>
                <a:ea typeface="新細明體" pitchFamily="18" charset="-120"/>
                <a:cs typeface="Times New Roman" pitchFamily="18" charset="0"/>
              </a:rPr>
              <a:t>，</a:t>
            </a:r>
            <a:r>
              <a:rPr lang="zh-TW" altLang="en-US" sz="3200" smtClean="0">
                <a:latin typeface="華康儷楷書" pitchFamily="65" charset="-120"/>
                <a:ea typeface="華康儷楷書" pitchFamily="65" charset="-120"/>
                <a:cs typeface="Times New Roman" pitchFamily="18" charset="0"/>
              </a:rPr>
              <a:t>內容均</a:t>
            </a:r>
            <a:r>
              <a:rPr lang="zh-TW" altLang="zh-TW" sz="3200" smtClean="0">
                <a:latin typeface="Times New Roman" pitchFamily="18" charset="0"/>
                <a:ea typeface="標楷體" pitchFamily="65" charset="-120"/>
                <a:cs typeface="Times New Roman" pitchFamily="18" charset="0"/>
              </a:rPr>
              <a:t>相同</a:t>
            </a:r>
            <a:endParaRPr lang="en-US" altLang="zh-TW" sz="3200" smtClean="0">
              <a:latin typeface="Times New Roman" pitchFamily="18" charset="0"/>
              <a:ea typeface="標楷體" pitchFamily="65" charset="-120"/>
              <a:cs typeface="Times New Roman" pitchFamily="18" charset="0"/>
            </a:endParaRPr>
          </a:p>
          <a:p>
            <a:pPr>
              <a:spcAft>
                <a:spcPts val="1200"/>
              </a:spcAft>
            </a:pPr>
            <a:r>
              <a:rPr lang="zh-TW" altLang="zh-TW" sz="3200" smtClean="0">
                <a:latin typeface="Times New Roman" pitchFamily="18" charset="0"/>
                <a:ea typeface="標楷體" pitchFamily="65" charset="-120"/>
                <a:cs typeface="Times New Roman" pitchFamily="18" charset="0"/>
              </a:rPr>
              <a:t>這項新</a:t>
            </a:r>
            <a:r>
              <a:rPr lang="zh-TW" altLang="en-US" sz="3200" smtClean="0">
                <a:latin typeface="Times New Roman" pitchFamily="18" charset="0"/>
                <a:ea typeface="標楷體" pitchFamily="65" charset="-120"/>
                <a:cs typeface="Times New Roman" pitchFamily="18" charset="0"/>
              </a:rPr>
              <a:t>專案</a:t>
            </a:r>
            <a:r>
              <a:rPr lang="zh-TW" altLang="zh-TW" sz="3200" smtClean="0">
                <a:latin typeface="Times New Roman" pitchFamily="18" charset="0"/>
                <a:ea typeface="標楷體" pitchFamily="65" charset="-120"/>
                <a:cs typeface="Times New Roman" pitchFamily="18" charset="0"/>
              </a:rPr>
              <a:t>將</a:t>
            </a:r>
            <a:r>
              <a:rPr lang="zh-TW" altLang="en-US" sz="3200" smtClean="0">
                <a:latin typeface="Times New Roman" pitchFamily="18" charset="0"/>
                <a:ea typeface="標楷體" pitchFamily="65" charset="-120"/>
                <a:cs typeface="Times New Roman" pitchFamily="18" charset="0"/>
              </a:rPr>
              <a:t>納入</a:t>
            </a:r>
            <a:r>
              <a:rPr lang="zh-TW" altLang="zh-TW" sz="3200" smtClean="0">
                <a:latin typeface="Times New Roman" pitchFamily="18" charset="0"/>
                <a:ea typeface="標楷體" pitchFamily="65" charset="-120"/>
                <a:cs typeface="Times New Roman" pitchFamily="18" charset="0"/>
              </a:rPr>
              <a:t>前所未有的</a:t>
            </a:r>
            <a:r>
              <a:rPr lang="zh-TW" altLang="en-US" sz="3200" smtClean="0">
                <a:latin typeface="Times New Roman" pitchFamily="18" charset="0"/>
                <a:ea typeface="標楷體" pitchFamily="65" charset="-120"/>
                <a:cs typeface="Times New Roman" pitchFamily="18" charset="0"/>
              </a:rPr>
              <a:t>科</a:t>
            </a:r>
            <a:r>
              <a:rPr lang="zh-TW" altLang="zh-TW" sz="3200" smtClean="0">
                <a:latin typeface="Times New Roman" pitchFamily="18" charset="0"/>
                <a:ea typeface="標楷體" pitchFamily="65" charset="-120"/>
                <a:cs typeface="Times New Roman" pitchFamily="18" charset="0"/>
              </a:rPr>
              <a:t>技</a:t>
            </a:r>
            <a:br>
              <a:rPr lang="zh-TW" altLang="zh-TW" sz="3200" smtClean="0">
                <a:latin typeface="Times New Roman" pitchFamily="18" charset="0"/>
                <a:ea typeface="標楷體" pitchFamily="65" charset="-120"/>
                <a:cs typeface="Times New Roman" pitchFamily="18" charset="0"/>
              </a:rPr>
            </a:br>
            <a:endParaRPr lang="zh-TW" altLang="en-US" sz="3200" smtClean="0">
              <a:latin typeface="Times New Roman" pitchFamily="18" charset="0"/>
              <a:ea typeface="標楷體" pitchFamily="65" charset="-12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9600" y="1219200"/>
            <a:ext cx="7772400" cy="762000"/>
          </a:xfrm>
        </p:spPr>
        <p:txBody>
          <a:bodyPr/>
          <a:lstStyle/>
          <a:p>
            <a:pPr algn="ctr">
              <a:defRPr/>
            </a:pPr>
            <a:r>
              <a:rPr lang="zh-TW" altLang="en-US" sz="4400" dirty="0" smtClean="0">
                <a:latin typeface="Adobe 楷体 Std R" pitchFamily="18" charset="-128"/>
                <a:ea typeface="Adobe 楷体 Std R" pitchFamily="18" charset="-128"/>
              </a:rPr>
              <a:t>教育</a:t>
            </a:r>
            <a:r>
              <a:rPr lang="zh-TW" altLang="en-US" sz="4400" dirty="0">
                <a:latin typeface="Adobe 楷体 Std R" pitchFamily="18" charset="-128"/>
                <a:ea typeface="Adobe 楷体 Std R" pitchFamily="18" charset="-128"/>
              </a:rPr>
              <a:t>更新</a:t>
            </a:r>
            <a:r>
              <a:rPr lang="zh-TW" altLang="en-US" sz="4400" dirty="0" smtClean="0">
                <a:latin typeface="Adobe 楷体 Std R" pitchFamily="18" charset="-128"/>
                <a:ea typeface="Adobe 楷体 Std R" pitchFamily="18" charset="-128"/>
              </a:rPr>
              <a:t>專案的下一步</a:t>
            </a:r>
            <a:endParaRPr lang="zh-TW" altLang="en-US" sz="4400" dirty="0">
              <a:latin typeface="Adobe 楷体 Std R" pitchFamily="18" charset="-128"/>
              <a:ea typeface="Adobe 楷体 Std R" pitchFamily="18" charset="-128"/>
            </a:endParaRPr>
          </a:p>
        </p:txBody>
      </p:sp>
      <p:sp>
        <p:nvSpPr>
          <p:cNvPr id="15363" name="內容版面配置區 2"/>
          <p:cNvSpPr>
            <a:spLocks noGrp="1"/>
          </p:cNvSpPr>
          <p:nvPr>
            <p:ph idx="1"/>
          </p:nvPr>
        </p:nvSpPr>
        <p:spPr>
          <a:xfrm>
            <a:off x="838200" y="2286000"/>
            <a:ext cx="7772400" cy="4114800"/>
          </a:xfrm>
        </p:spPr>
        <p:txBody>
          <a:bodyPr/>
          <a:lstStyle/>
          <a:p>
            <a:pPr>
              <a:spcAft>
                <a:spcPts val="1200"/>
              </a:spcAft>
            </a:pPr>
            <a:r>
              <a:rPr lang="zh-TW" altLang="en-US" sz="3200" smtClean="0">
                <a:latin typeface="標楷體" pitchFamily="65" charset="-120"/>
                <a:ea typeface="標楷體" pitchFamily="65" charset="-120"/>
                <a:cs typeface="Times New Roman" pitchFamily="18" charset="0"/>
              </a:rPr>
              <a:t>發展學習方案</a:t>
            </a:r>
          </a:p>
          <a:p>
            <a:pPr>
              <a:spcAft>
                <a:spcPts val="1200"/>
              </a:spcAft>
            </a:pPr>
            <a:r>
              <a:rPr lang="zh-TW" altLang="en-US" sz="3200" smtClean="0">
                <a:latin typeface="標楷體" pitchFamily="65" charset="-120"/>
                <a:ea typeface="標楷體" pitchFamily="65" charset="-120"/>
                <a:cs typeface="Times New Roman" pitchFamily="18" charset="0"/>
              </a:rPr>
              <a:t>建立線上工具和虛擬學習環境</a:t>
            </a:r>
            <a:endParaRPr lang="en-US" altLang="zh-TW" sz="3200" smtClean="0">
              <a:latin typeface="標楷體" pitchFamily="65" charset="-120"/>
              <a:ea typeface="標楷體" pitchFamily="65" charset="-120"/>
              <a:cs typeface="Times New Roman" pitchFamily="18" charset="0"/>
            </a:endParaRPr>
          </a:p>
          <a:p>
            <a:pPr>
              <a:spcAft>
                <a:spcPts val="1200"/>
              </a:spcAft>
            </a:pPr>
            <a:r>
              <a:rPr lang="zh-TW" altLang="en-US" sz="3200" smtClean="0">
                <a:latin typeface="標楷體" pitchFamily="65" charset="-120"/>
                <a:ea typeface="標楷體" pitchFamily="65" charset="-120"/>
                <a:cs typeface="Times New Roman" pitchFamily="18" charset="0"/>
              </a:rPr>
              <a:t>開發更多的學習資源與補充內容</a:t>
            </a:r>
            <a:endParaRPr lang="en-US" altLang="zh-TW" sz="3200" smtClean="0">
              <a:latin typeface="標楷體" pitchFamily="65" charset="-120"/>
              <a:ea typeface="標楷體" pitchFamily="65" charset="-120"/>
              <a:cs typeface="Times New Roman" pitchFamily="18" charset="0"/>
            </a:endParaRPr>
          </a:p>
          <a:p>
            <a:pPr>
              <a:spcAft>
                <a:spcPts val="1200"/>
              </a:spcAft>
            </a:pPr>
            <a:r>
              <a:rPr lang="zh-TW" altLang="en-US" sz="3200" smtClean="0">
                <a:latin typeface="標楷體" pitchFamily="65" charset="-120"/>
                <a:ea typeface="標楷體" pitchFamily="65" charset="-120"/>
                <a:cs typeface="Times New Roman" pitchFamily="18" charset="0"/>
              </a:rPr>
              <a:t>翻譯成八種語言</a:t>
            </a:r>
            <a:r>
              <a:rPr lang="en-US" altLang="zh-TW" sz="3200" smtClean="0">
                <a:latin typeface="標楷體" pitchFamily="65" charset="-120"/>
                <a:ea typeface="標楷體" pitchFamily="65" charset="-120"/>
                <a:cs typeface="Times New Roman" pitchFamily="18" charset="0"/>
              </a:rPr>
              <a:t>(</a:t>
            </a:r>
            <a:r>
              <a:rPr lang="zh-TW" altLang="en-US" sz="3200" smtClean="0">
                <a:latin typeface="標楷體" pitchFamily="65" charset="-120"/>
                <a:ea typeface="標楷體" pitchFamily="65" charset="-120"/>
                <a:cs typeface="Times New Roman" pitchFamily="18" charset="0"/>
              </a:rPr>
              <a:t>包含</a:t>
            </a:r>
            <a:r>
              <a:rPr lang="zh-TW" altLang="en-US" sz="3200" smtClean="0">
                <a:solidFill>
                  <a:srgbClr val="FF0000"/>
                </a:solidFill>
                <a:latin typeface="標楷體" pitchFamily="65" charset="-120"/>
                <a:ea typeface="標楷體" pitchFamily="65" charset="-120"/>
                <a:cs typeface="Times New Roman" pitchFamily="18" charset="0"/>
              </a:rPr>
              <a:t>繁體中文</a:t>
            </a:r>
            <a:r>
              <a:rPr lang="en-US" altLang="zh-TW" sz="3200" smtClean="0">
                <a:latin typeface="標楷體" pitchFamily="65" charset="-120"/>
                <a:ea typeface="標楷體" pitchFamily="65" charset="-120"/>
                <a:cs typeface="Times New Roman" pitchFamily="18" charset="0"/>
              </a:rPr>
              <a:t>)</a:t>
            </a:r>
            <a:endParaRPr lang="zh-TW" altLang="en-US" sz="3200" smtClean="0">
              <a:latin typeface="標楷體" pitchFamily="65" charset="-120"/>
              <a:ea typeface="標楷體" pitchFamily="65" charset="-120"/>
              <a:cs typeface="Times New Roman" pitchFamily="18" charset="0"/>
            </a:endParaRPr>
          </a:p>
          <a:p>
            <a:pPr>
              <a:spcAft>
                <a:spcPts val="1200"/>
              </a:spcAft>
            </a:pPr>
            <a:endParaRPr lang="zh-TW" altLang="en-US" sz="3200" smtClean="0">
              <a:latin typeface="標楷體" pitchFamily="65" charset="-120"/>
              <a:ea typeface="標楷體" pitchFamily="65" charset="-120"/>
              <a:cs typeface="Times New Roman" pitchFamily="18" charset="0"/>
            </a:endParaRPr>
          </a:p>
          <a:p>
            <a:pPr>
              <a:spcAft>
                <a:spcPts val="1200"/>
              </a:spcAft>
            </a:pPr>
            <a:endParaRPr lang="zh-TW" altLang="en-US" sz="3200" smtClean="0">
              <a:latin typeface="標楷體" pitchFamily="65" charset="-120"/>
              <a:ea typeface="標楷體" pitchFamily="65" charset="-120"/>
              <a:cs typeface="Times New Roman" pitchFamily="18" charset="0"/>
            </a:endParaRPr>
          </a:p>
          <a:p>
            <a:pPr>
              <a:spcAft>
                <a:spcPts val="1200"/>
              </a:spcAft>
            </a:pPr>
            <a:endParaRPr lang="zh-TW" altLang="en-US" sz="3200" smtClean="0">
              <a:latin typeface="標楷體" pitchFamily="65" charset="-120"/>
              <a:ea typeface="標楷體" pitchFamily="65" charset="-120"/>
              <a:cs typeface="Times New Roman" pitchFamily="18" charset="0"/>
            </a:endParaRPr>
          </a:p>
          <a:p>
            <a:pPr>
              <a:spcAft>
                <a:spcPts val="1200"/>
              </a:spcAft>
            </a:pPr>
            <a:endParaRPr lang="zh-TW" altLang="en-US" sz="3200" smtClean="0">
              <a:latin typeface="標楷體" pitchFamily="65" charset="-120"/>
              <a:ea typeface="標楷體" pitchFamily="65" charset="-120"/>
              <a:cs typeface="Times New Roman" pitchFamily="18" charset="0"/>
            </a:endParaRPr>
          </a:p>
          <a:p>
            <a:pPr>
              <a:spcAft>
                <a:spcPts val="1200"/>
              </a:spcAft>
            </a:pPr>
            <a:endParaRPr lang="en-US" altLang="zh-TW" sz="3200" smtClean="0">
              <a:latin typeface="標楷體" pitchFamily="65" charset="-120"/>
              <a:ea typeface="標楷體" pitchFamily="65" charset="-120"/>
              <a:cs typeface="Times New Roman" pitchFamily="18" charset="0"/>
            </a:endParaRPr>
          </a:p>
          <a:p>
            <a:pPr>
              <a:spcAft>
                <a:spcPts val="1200"/>
              </a:spcAft>
            </a:pPr>
            <a:endParaRPr lang="zh-TW" altLang="en-US" sz="3200" smtClean="0">
              <a:latin typeface="標楷體" pitchFamily="65" charset="-120"/>
              <a:ea typeface="標楷體" pitchFamily="65" charset="-12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defRPr/>
            </a:pPr>
            <a:r>
              <a:rPr lang="zh-TW" altLang="en-US" sz="4800" dirty="0" smtClean="0">
                <a:latin typeface="Adobe 楷体 Std R" pitchFamily="18" charset="-128"/>
                <a:ea typeface="Adobe 楷体 Std R" pitchFamily="18" charset="-128"/>
              </a:rPr>
              <a:t>問題</a:t>
            </a:r>
            <a:r>
              <a:rPr lang="zh-TW" altLang="en-US" sz="4800" dirty="0">
                <a:latin typeface="Adobe 楷体 Std R" pitchFamily="18" charset="-128"/>
                <a:ea typeface="Adobe 楷体 Std R" pitchFamily="18" charset="-128"/>
              </a:rPr>
              <a:t>與</a:t>
            </a:r>
            <a:r>
              <a:rPr lang="zh-TW" altLang="en-US" sz="4800" dirty="0" smtClean="0">
                <a:latin typeface="Adobe 楷体 Std R" pitchFamily="18" charset="-128"/>
                <a:ea typeface="Adobe 楷体 Std R" pitchFamily="18" charset="-128"/>
              </a:rPr>
              <a:t>回答</a:t>
            </a:r>
            <a:endParaRPr lang="zh-TW" altLang="en-US" sz="4800" dirty="0">
              <a:latin typeface="Adobe 楷体 Std R" pitchFamily="18" charset="-128"/>
              <a:ea typeface="Adobe 楷体 Std R" pitchFamily="18" charset="-128"/>
            </a:endParaRPr>
          </a:p>
        </p:txBody>
      </p:sp>
    </p:spTree>
  </p:cSld>
  <p:clrMapOvr>
    <a:masterClrMapping/>
  </p:clrMapOvr>
  <p:transition>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838200" y="1447800"/>
            <a:ext cx="7772400" cy="1524000"/>
          </a:xfrm>
          <a:effectLst>
            <a:outerShdw dist="17961" dir="2700000" algn="ctr" rotWithShape="0">
              <a:schemeClr val="bg2">
                <a:alpha val="74997"/>
              </a:schemeClr>
            </a:outerShdw>
          </a:effectLst>
        </p:spPr>
        <p:txBody>
          <a:bodyPr/>
          <a:lstStyle/>
          <a:p>
            <a:pPr algn="ctr">
              <a:defRPr/>
            </a:pPr>
            <a:r>
              <a:rPr lang="zh-TW" altLang="en-US" sz="4800" dirty="0" smtClean="0">
                <a:latin typeface="Adobe 楷体 Std R" pitchFamily="18" charset="-128"/>
                <a:ea typeface="Adobe 楷体 Std R" pitchFamily="18" charset="-128"/>
                <a:cs typeface="ヒラギノ角ゴ Pro W3"/>
              </a:rPr>
              <a:t>摘要</a:t>
            </a:r>
            <a:endParaRPr lang="en-US" altLang="zh-TW" sz="4800" dirty="0" smtClean="0">
              <a:latin typeface="Adobe 楷体 Std R" pitchFamily="18" charset="-128"/>
              <a:ea typeface="Adobe 楷体 Std R" pitchFamily="18" charset="-128"/>
              <a:cs typeface="ヒラギノ角ゴ Pro W3"/>
            </a:endParaRPr>
          </a:p>
        </p:txBody>
      </p:sp>
      <p:sp>
        <p:nvSpPr>
          <p:cNvPr id="19458" name="Rectangle 3"/>
          <p:cNvSpPr>
            <a:spLocks noGrp="1" noChangeArrowheads="1"/>
          </p:cNvSpPr>
          <p:nvPr>
            <p:ph type="body" idx="1"/>
          </p:nvPr>
        </p:nvSpPr>
        <p:spPr>
          <a:xfrm>
            <a:off x="914400" y="2286000"/>
            <a:ext cx="7772400" cy="4114800"/>
          </a:xfrm>
        </p:spPr>
        <p:txBody>
          <a:bodyPr/>
          <a:lstStyle/>
          <a:p>
            <a:pPr marL="457200" indent="-457200">
              <a:buFont typeface="Arial" pitchFamily="34" charset="0"/>
              <a:buChar char="•"/>
              <a:defRPr/>
            </a:pPr>
            <a:r>
              <a:rPr lang="zh-TW" altLang="en-US" sz="4400" dirty="0" smtClean="0">
                <a:latin typeface="標楷體" panose="03000509000000000000" pitchFamily="65" charset="-120"/>
                <a:ea typeface="標楷體" panose="03000509000000000000" pitchFamily="65" charset="-120"/>
              </a:rPr>
              <a:t>為何需要</a:t>
            </a:r>
            <a:r>
              <a:rPr lang="zh-TW" altLang="en-US" sz="4400" dirty="0">
                <a:latin typeface="標楷體" panose="03000509000000000000" pitchFamily="65" charset="-120"/>
                <a:ea typeface="標楷體" panose="03000509000000000000" pitchFamily="65" charset="-120"/>
              </a:rPr>
              <a:t>教育更新專案？</a:t>
            </a:r>
          </a:p>
          <a:p>
            <a:pPr marL="457200" indent="-457200">
              <a:buFont typeface="Arial" pitchFamily="34" charset="0"/>
              <a:buChar char="•"/>
              <a:defRPr/>
            </a:pPr>
            <a:r>
              <a:rPr lang="zh-TW" altLang="en-US" sz="4400" dirty="0" smtClean="0">
                <a:latin typeface="標楷體" panose="03000509000000000000" pitchFamily="65" charset="-120"/>
                <a:ea typeface="標楷體" panose="03000509000000000000" pitchFamily="65" charset="-120"/>
              </a:rPr>
              <a:t>目前的方案如何？</a:t>
            </a:r>
            <a:endParaRPr lang="en-US" altLang="zh-TW" sz="4400" dirty="0">
              <a:latin typeface="標楷體" panose="03000509000000000000" pitchFamily="65" charset="-120"/>
              <a:ea typeface="標楷體" panose="03000509000000000000" pitchFamily="65" charset="-120"/>
            </a:endParaRPr>
          </a:p>
          <a:p>
            <a:pPr>
              <a:lnSpc>
                <a:spcPct val="90000"/>
              </a:lnSpc>
              <a:buFont typeface="Webdings" pitchFamily="18" charset="2"/>
              <a:buNone/>
              <a:defRPr/>
            </a:pPr>
            <a:endParaRPr lang="zh-TW" altLang="en-US" sz="4400" u="sng" dirty="0" smtClean="0">
              <a:latin typeface="Arial" charset="0"/>
              <a:ea typeface="ヒラギノ角ゴ Pro W3"/>
              <a:cs typeface="Arial" charset="0"/>
            </a:endParaRPr>
          </a:p>
          <a:p>
            <a:pPr>
              <a:defRPr/>
            </a:pPr>
            <a:endParaRPr lang="zh-TW" altLang="en-US" sz="4400" dirty="0" smtClean="0">
              <a:latin typeface="Arial" charset="0"/>
              <a:ea typeface="ヒラギノ角ゴ Pro W3"/>
              <a:cs typeface="Arial" charset="0"/>
            </a:endParaRPr>
          </a:p>
        </p:txBody>
      </p:sp>
    </p:spTree>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371600"/>
            <a:ext cx="6629400" cy="685800"/>
          </a:xfrm>
        </p:spPr>
        <p:txBody>
          <a:bodyPr/>
          <a:lstStyle/>
          <a:p>
            <a:pPr>
              <a:defRPr/>
            </a:pPr>
            <a:r>
              <a:rPr lang="zh-TW" altLang="en-US" sz="4400" dirty="0" smtClean="0">
                <a:latin typeface="Adobe 楷体 Std R" pitchFamily="18" charset="-128"/>
                <a:ea typeface="Adobe 楷体 Std R" pitchFamily="18" charset="-128"/>
              </a:rPr>
              <a:t>為何需要</a:t>
            </a:r>
            <a:r>
              <a:rPr lang="zh-TW" altLang="en-US" sz="4400" dirty="0">
                <a:latin typeface="Adobe 楷体 Std R" pitchFamily="18" charset="-128"/>
                <a:ea typeface="Adobe 楷体 Std R" pitchFamily="18" charset="-128"/>
              </a:rPr>
              <a:t>教育更新專案</a:t>
            </a:r>
            <a:r>
              <a:rPr lang="zh-TW" altLang="en-US" sz="4400" dirty="0"/>
              <a:t>？</a:t>
            </a:r>
            <a:br>
              <a:rPr lang="zh-TW" altLang="en-US" sz="4400" dirty="0"/>
            </a:br>
            <a:r>
              <a:rPr lang="en-US" altLang="zh-TW" dirty="0" smtClean="0"/>
              <a:t> </a:t>
            </a:r>
            <a:endParaRPr lang="en-US" dirty="0"/>
          </a:p>
        </p:txBody>
      </p:sp>
      <p:sp>
        <p:nvSpPr>
          <p:cNvPr id="4099" name="Content Placeholder 2"/>
          <p:cNvSpPr>
            <a:spLocks noGrp="1"/>
          </p:cNvSpPr>
          <p:nvPr>
            <p:ph idx="1"/>
          </p:nvPr>
        </p:nvSpPr>
        <p:spPr>
          <a:xfrm>
            <a:off x="228600" y="2209800"/>
            <a:ext cx="8686800" cy="4114800"/>
          </a:xfrm>
        </p:spPr>
        <p:txBody>
          <a:bodyPr/>
          <a:lstStyle/>
          <a:p>
            <a:pPr>
              <a:spcBef>
                <a:spcPts val="1200"/>
              </a:spcBef>
            </a:pPr>
            <a:r>
              <a:rPr lang="zh-TW" altLang="en-US" sz="3200" smtClean="0">
                <a:latin typeface="Times New Roman" pitchFamily="18" charset="0"/>
                <a:ea typeface="標楷體" pitchFamily="65" charset="-120"/>
                <a:cs typeface="Times New Roman" pitchFamily="18" charset="0"/>
              </a:rPr>
              <a:t>在國際演講會理事會</a:t>
            </a:r>
            <a:r>
              <a:rPr lang="en-US" altLang="zh-TW" sz="3200" smtClean="0">
                <a:latin typeface="Times New Roman" pitchFamily="18" charset="0"/>
                <a:ea typeface="標楷體" pitchFamily="65" charset="-120"/>
                <a:cs typeface="Times New Roman" pitchFamily="18" charset="0"/>
              </a:rPr>
              <a:t>2010</a:t>
            </a:r>
            <a:r>
              <a:rPr lang="zh-TW" altLang="en-US" sz="3200" smtClean="0">
                <a:latin typeface="Times New Roman" pitchFamily="18" charset="0"/>
                <a:ea typeface="標楷體" pitchFamily="65" charset="-120"/>
                <a:cs typeface="Times New Roman" pitchFamily="18" charset="0"/>
              </a:rPr>
              <a:t>年策略方案</a:t>
            </a:r>
            <a:r>
              <a:rPr lang="en-US" altLang="zh-TW" sz="3200" smtClean="0">
                <a:latin typeface="Times New Roman" pitchFamily="18" charset="0"/>
                <a:ea typeface="標楷體" pitchFamily="65" charset="-120"/>
                <a:cs typeface="Times New Roman" pitchFamily="18" charset="0"/>
              </a:rPr>
              <a:t>(2010 Strategic Plan)</a:t>
            </a:r>
            <a:r>
              <a:rPr lang="zh-TW" altLang="en-US" sz="3200" smtClean="0">
                <a:latin typeface="Times New Roman" pitchFamily="18" charset="0"/>
                <a:ea typeface="標楷體" pitchFamily="65" charset="-120"/>
                <a:cs typeface="Times New Roman" pitchFamily="18" charset="0"/>
              </a:rPr>
              <a:t>中訴求策訂</a:t>
            </a:r>
            <a:r>
              <a:rPr lang="zh-TW" altLang="en-US" sz="3200" smtClean="0">
                <a:solidFill>
                  <a:srgbClr val="FF0000"/>
                </a:solidFill>
                <a:latin typeface="Times New Roman" pitchFamily="18" charset="0"/>
                <a:ea typeface="標楷體" pitchFamily="65" charset="-120"/>
                <a:cs typeface="Times New Roman" pitchFamily="18" charset="0"/>
              </a:rPr>
              <a:t>重新專注</a:t>
            </a:r>
            <a:r>
              <a:rPr lang="zh-TW" altLang="en-US" sz="3200" smtClean="0">
                <a:latin typeface="Times New Roman" pitchFamily="18" charset="0"/>
                <a:ea typeface="標楷體" pitchFamily="65" charset="-120"/>
                <a:cs typeface="Times New Roman" pitchFamily="18" charset="0"/>
              </a:rPr>
              <a:t>於</a:t>
            </a:r>
            <a:r>
              <a:rPr lang="zh-TW" altLang="en-US" sz="3200" smtClean="0">
                <a:solidFill>
                  <a:srgbClr val="FF0000"/>
                </a:solidFill>
                <a:latin typeface="Times New Roman" pitchFamily="18" charset="0"/>
                <a:ea typeface="標楷體" pitchFamily="65" charset="-120"/>
                <a:cs typeface="Times New Roman" pitchFamily="18" charset="0"/>
              </a:rPr>
              <a:t>領導能力</a:t>
            </a:r>
            <a:r>
              <a:rPr lang="zh-TW" altLang="en-US" sz="3200" smtClean="0">
                <a:latin typeface="Times New Roman" pitchFamily="18" charset="0"/>
                <a:ea typeface="標楷體" pitchFamily="65" charset="-120"/>
                <a:cs typeface="Times New Roman" pitchFamily="18" charset="0"/>
              </a:rPr>
              <a:t>及</a:t>
            </a:r>
            <a:r>
              <a:rPr lang="zh-TW" altLang="en-US" sz="3200" smtClean="0">
                <a:solidFill>
                  <a:srgbClr val="FF0000"/>
                </a:solidFill>
                <a:latin typeface="Times New Roman" pitchFamily="18" charset="0"/>
                <a:ea typeface="標楷體" pitchFamily="65" charset="-120"/>
                <a:cs typeface="Times New Roman" pitchFamily="18" charset="0"/>
              </a:rPr>
              <a:t>現代化的溝通技巧</a:t>
            </a:r>
            <a:r>
              <a:rPr lang="zh-TW" altLang="en-US" sz="3200" smtClean="0">
                <a:latin typeface="Times New Roman" pitchFamily="18" charset="0"/>
                <a:ea typeface="標楷體" pitchFamily="65" charset="-120"/>
                <a:cs typeface="Times New Roman" pitchFamily="18" charset="0"/>
              </a:rPr>
              <a:t>訓練專案</a:t>
            </a:r>
            <a:endParaRPr lang="en-US" altLang="zh-TW" sz="3200" smtClean="0">
              <a:latin typeface="Times New Roman" pitchFamily="18" charset="0"/>
              <a:ea typeface="標楷體" pitchFamily="65" charset="-120"/>
              <a:cs typeface="Times New Roman" pitchFamily="18" charset="0"/>
            </a:endParaRPr>
          </a:p>
          <a:p>
            <a:pPr>
              <a:spcBef>
                <a:spcPts val="1200"/>
              </a:spcBef>
            </a:pPr>
            <a:r>
              <a:rPr lang="zh-TW" altLang="en-US" sz="3200" smtClean="0">
                <a:latin typeface="Times New Roman" pitchFamily="18" charset="0"/>
                <a:ea typeface="標楷體" pitchFamily="65" charset="-120"/>
                <a:cs typeface="Times New Roman" pitchFamily="18" charset="0"/>
              </a:rPr>
              <a:t>理事會鑑定現行教育方案中所學習的領導溝通技巧、能力及屬性</a:t>
            </a:r>
          </a:p>
          <a:p>
            <a:pPr>
              <a:spcBef>
                <a:spcPts val="1200"/>
              </a:spcBef>
            </a:pPr>
            <a:r>
              <a:rPr lang="zh-TW" altLang="en-US" sz="3200" smtClean="0">
                <a:latin typeface="Times New Roman" pitchFamily="18" charset="0"/>
                <a:ea typeface="標楷體" pitchFamily="65" charset="-120"/>
                <a:cs typeface="Times New Roman" pitchFamily="18" charset="0"/>
              </a:rPr>
              <a:t>這些領導與溝通的技巧、能力及屬性會持續進展形成教育更新專案的核心</a:t>
            </a:r>
            <a:endParaRPr lang="en-US" altLang="zh-TW" sz="3200" smtClean="0">
              <a:latin typeface="Times New Roman" pitchFamily="18" charset="0"/>
              <a:ea typeface="標楷體" pitchFamily="65" charset="-12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371600"/>
            <a:ext cx="7772400" cy="1066800"/>
          </a:xfrm>
        </p:spPr>
        <p:txBody>
          <a:bodyPr/>
          <a:lstStyle/>
          <a:p>
            <a:pPr marL="407988" indent="-407988" algn="ctr" defTabSz="835025">
              <a:defRPr/>
            </a:pPr>
            <a:r>
              <a:rPr lang="zh-TW" altLang="en-US" sz="4800" dirty="0" smtClean="0">
                <a:solidFill>
                  <a:srgbClr val="993366"/>
                </a:solidFill>
                <a:latin typeface="Adobe 楷体 Std R" pitchFamily="18" charset="-128"/>
                <a:ea typeface="Adobe 楷体 Std R" pitchFamily="18" charset="-128"/>
              </a:rPr>
              <a:t>面對的問題</a:t>
            </a:r>
            <a:endParaRPr lang="en-US" sz="4800" dirty="0">
              <a:solidFill>
                <a:srgbClr val="993366"/>
              </a:solidFill>
              <a:latin typeface="Adobe 楷体 Std R" pitchFamily="18" charset="-128"/>
              <a:ea typeface="Adobe 楷体 Std R" pitchFamily="18" charset="-128"/>
            </a:endParaRPr>
          </a:p>
        </p:txBody>
      </p:sp>
      <p:sp>
        <p:nvSpPr>
          <p:cNvPr id="5123" name="Content Placeholder 2"/>
          <p:cNvSpPr>
            <a:spLocks noGrp="1"/>
          </p:cNvSpPr>
          <p:nvPr>
            <p:ph idx="1"/>
          </p:nvPr>
        </p:nvSpPr>
        <p:spPr>
          <a:xfrm>
            <a:off x="685800" y="2209800"/>
            <a:ext cx="7772400" cy="3276600"/>
          </a:xfrm>
        </p:spPr>
        <p:txBody>
          <a:bodyPr/>
          <a:lstStyle/>
          <a:p>
            <a:pPr>
              <a:spcBef>
                <a:spcPts val="1800"/>
              </a:spcBef>
            </a:pPr>
            <a:r>
              <a:rPr lang="zh-TW" altLang="zh-TW" sz="3600" smtClean="0">
                <a:latin typeface="標楷體" pitchFamily="65" charset="-120"/>
                <a:ea typeface="標楷體" pitchFamily="65" charset="-120"/>
                <a:cs typeface="Arial" pitchFamily="34" charset="0"/>
              </a:rPr>
              <a:t>很多</a:t>
            </a:r>
            <a:r>
              <a:rPr lang="zh-TW" altLang="en-US" sz="3600" smtClean="0">
                <a:latin typeface="標楷體" pitchFamily="65" charset="-120"/>
                <a:ea typeface="標楷體" pitchFamily="65" charset="-120"/>
                <a:cs typeface="Arial" pitchFamily="34" charset="0"/>
              </a:rPr>
              <a:t>教育方案內容</a:t>
            </a:r>
            <a:r>
              <a:rPr lang="zh-TW" altLang="zh-TW" sz="3600" smtClean="0">
                <a:latin typeface="標楷體" pitchFamily="65" charset="-120"/>
                <a:ea typeface="標楷體" pitchFamily="65" charset="-120"/>
                <a:cs typeface="Arial" pitchFamily="34" charset="0"/>
              </a:rPr>
              <a:t>都</a:t>
            </a:r>
            <a:r>
              <a:rPr lang="zh-TW" altLang="en-US" sz="3600" smtClean="0">
                <a:latin typeface="標楷體" pitchFamily="65" charset="-120"/>
                <a:ea typeface="標楷體" pitchFamily="65" charset="-120"/>
                <a:cs typeface="Arial" pitchFamily="34" charset="0"/>
              </a:rPr>
              <a:t>已</a:t>
            </a:r>
            <a:r>
              <a:rPr lang="zh-TW" altLang="zh-TW" sz="3600" smtClean="0">
                <a:latin typeface="標楷體" pitchFamily="65" charset="-120"/>
                <a:ea typeface="標楷體" pitchFamily="65" charset="-120"/>
                <a:cs typeface="Arial" pitchFamily="34" charset="0"/>
              </a:rPr>
              <a:t>不合時宜</a:t>
            </a:r>
            <a:endParaRPr lang="en-US" altLang="zh-TW" sz="3600" smtClean="0">
              <a:latin typeface="標楷體" pitchFamily="65" charset="-120"/>
              <a:ea typeface="標楷體" pitchFamily="65" charset="-120"/>
              <a:cs typeface="Arial" pitchFamily="34" charset="0"/>
            </a:endParaRPr>
          </a:p>
          <a:p>
            <a:pPr>
              <a:spcBef>
                <a:spcPts val="1800"/>
              </a:spcBef>
            </a:pPr>
            <a:r>
              <a:rPr lang="zh-TW" altLang="zh-TW" sz="3600" smtClean="0">
                <a:latin typeface="標楷體" pitchFamily="65" charset="-120"/>
                <a:ea typeface="標楷體" pitchFamily="65" charset="-120"/>
                <a:cs typeface="Arial" pitchFamily="34" charset="0"/>
              </a:rPr>
              <a:t>會員真實的需求</a:t>
            </a:r>
            <a:r>
              <a:rPr lang="zh-TW" altLang="en-US" sz="3600" smtClean="0">
                <a:latin typeface="標楷體" pitchFamily="65" charset="-120"/>
                <a:ea typeface="標楷體" pitchFamily="65" charset="-120"/>
                <a:cs typeface="Arial" pitchFamily="34" charset="0"/>
              </a:rPr>
              <a:t>未</a:t>
            </a:r>
            <a:r>
              <a:rPr lang="zh-TW" altLang="zh-TW" sz="3600" smtClean="0">
                <a:latin typeface="標楷體" pitchFamily="65" charset="-120"/>
                <a:ea typeface="標楷體" pitchFamily="65" charset="-120"/>
                <a:cs typeface="Arial" pitchFamily="34" charset="0"/>
              </a:rPr>
              <a:t>得到滿足</a:t>
            </a:r>
            <a:endParaRPr lang="en-US" altLang="zh-TW" sz="3600" smtClean="0">
              <a:latin typeface="標楷體" pitchFamily="65" charset="-120"/>
              <a:ea typeface="標楷體" pitchFamily="65" charset="-120"/>
              <a:cs typeface="Arial" pitchFamily="34" charset="0"/>
            </a:endParaRPr>
          </a:p>
          <a:p>
            <a:pPr>
              <a:spcBef>
                <a:spcPts val="1800"/>
              </a:spcBef>
            </a:pPr>
            <a:r>
              <a:rPr lang="zh-TW" altLang="en-US" sz="3600" smtClean="0">
                <a:latin typeface="標楷體" pitchFamily="65" charset="-120"/>
                <a:ea typeface="標楷體" pitchFamily="65" charset="-120"/>
                <a:cs typeface="Arial" pitchFamily="34" charset="0"/>
              </a:rPr>
              <a:t>會員未努力獲得教育榮銜 </a:t>
            </a:r>
            <a:r>
              <a:rPr lang="en-US" altLang="zh-TW" sz="3600" smtClean="0">
                <a:latin typeface="標楷體" pitchFamily="65" charset="-120"/>
                <a:ea typeface="標楷體" pitchFamily="65" charset="-120"/>
                <a:cs typeface="Arial" pitchFamily="34" charset="0"/>
              </a:rPr>
              <a:t>(10%)</a:t>
            </a:r>
          </a:p>
          <a:p>
            <a:pPr>
              <a:spcBef>
                <a:spcPts val="1800"/>
              </a:spcBef>
            </a:pPr>
            <a:r>
              <a:rPr lang="zh-TW" altLang="zh-TW" sz="3600" smtClean="0">
                <a:latin typeface="標楷體" pitchFamily="65" charset="-120"/>
                <a:ea typeface="標楷體" pitchFamily="65" charset="-120"/>
                <a:cs typeface="Arial" pitchFamily="34" charset="0"/>
              </a:rPr>
              <a:t>現有</a:t>
            </a:r>
            <a:r>
              <a:rPr lang="zh-TW" altLang="en-US" sz="3600" smtClean="0">
                <a:latin typeface="標楷體" pitchFamily="65" charset="-120"/>
                <a:ea typeface="標楷體" pitchFamily="65" charset="-120"/>
                <a:cs typeface="Arial" pitchFamily="34" charset="0"/>
              </a:rPr>
              <a:t>教育計畫的</a:t>
            </a:r>
            <a:r>
              <a:rPr lang="zh-TW" altLang="zh-TW" sz="3600" smtClean="0">
                <a:latin typeface="標楷體" pitchFamily="65" charset="-120"/>
                <a:ea typeface="標楷體" pitchFamily="65" charset="-120"/>
                <a:cs typeface="Arial" pitchFamily="34" charset="0"/>
              </a:rPr>
              <a:t>混</a:t>
            </a:r>
            <a:r>
              <a:rPr lang="zh-TW" altLang="en-US" sz="3600" smtClean="0">
                <a:latin typeface="標楷體" pitchFamily="65" charset="-120"/>
                <a:ea typeface="標楷體" pitchFamily="65" charset="-120"/>
                <a:cs typeface="Arial" pitchFamily="34" charset="0"/>
              </a:rPr>
              <a:t>淆</a:t>
            </a:r>
            <a:endParaRPr lang="en-US" altLang="zh-TW" sz="3600" smtClean="0">
              <a:latin typeface="標楷體" pitchFamily="65" charset="-120"/>
              <a:ea typeface="標楷體" pitchFamily="65" charset="-120"/>
              <a:cs typeface="Arial" pitchFamily="34" charset="0"/>
            </a:endParaRPr>
          </a:p>
          <a:p>
            <a:pPr>
              <a:spcBef>
                <a:spcPts val="1800"/>
              </a:spcBef>
            </a:pPr>
            <a:endParaRPr lang="en-US" altLang="zh-TW" sz="3600" b="1" smtClean="0">
              <a:solidFill>
                <a:srgbClr val="002060"/>
              </a:solidFill>
              <a:latin typeface="標楷體" pitchFamily="65" charset="-120"/>
              <a:ea typeface="標楷體" pitchFamily="65" charset="-120"/>
              <a:cs typeface="Arial" pitchFamily="34" charset="0"/>
            </a:endParaRPr>
          </a:p>
        </p:txBody>
      </p:sp>
    </p:spTree>
  </p:cSld>
  <p:clrMapOvr>
    <a:masterClrMapping/>
  </p:clrMapOvr>
  <p:transition>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lstStyle/>
          <a:p>
            <a:pPr>
              <a:defRPr/>
            </a:pPr>
            <a:endParaRPr lang="zh-TW" altLang="en-US"/>
          </a:p>
        </p:txBody>
      </p:sp>
      <p:sp>
        <p:nvSpPr>
          <p:cNvPr id="6147" name="內容版面配置區 4"/>
          <p:cNvSpPr>
            <a:spLocks noGrp="1"/>
          </p:cNvSpPr>
          <p:nvPr>
            <p:ph sz="half" idx="1"/>
          </p:nvPr>
        </p:nvSpPr>
        <p:spPr>
          <a:xfrm>
            <a:off x="758825" y="2667000"/>
            <a:ext cx="3810000" cy="4114800"/>
          </a:xfrm>
        </p:spPr>
        <p:txBody>
          <a:bodyPr/>
          <a:lstStyle/>
          <a:p>
            <a:endParaRPr lang="zh-TW" altLang="en-US" smtClean="0">
              <a:latin typeface="Arial" pitchFamily="34" charset="0"/>
              <a:ea typeface="ヒラギノ角ゴ Pro W3"/>
              <a:cs typeface="Arial" pitchFamily="34" charset="0"/>
            </a:endParaRPr>
          </a:p>
        </p:txBody>
      </p:sp>
      <p:sp>
        <p:nvSpPr>
          <p:cNvPr id="6148" name="內容版面配置區 5"/>
          <p:cNvSpPr>
            <a:spLocks noGrp="1"/>
          </p:cNvSpPr>
          <p:nvPr>
            <p:ph sz="half" idx="2"/>
          </p:nvPr>
        </p:nvSpPr>
        <p:spPr/>
        <p:txBody>
          <a:bodyPr/>
          <a:lstStyle/>
          <a:p>
            <a:endParaRPr lang="zh-TW" altLang="en-US" smtClean="0">
              <a:latin typeface="Arial" pitchFamily="34" charset="0"/>
              <a:ea typeface="ヒラギノ角ゴ Pro W3"/>
              <a:cs typeface="Arial" pitchFamily="34" charset="0"/>
            </a:endParaRPr>
          </a:p>
        </p:txBody>
      </p:sp>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76200"/>
            <a:ext cx="9139237" cy="686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xit" presetSubtype="0" fill="hold" nodeType="clickEffect">
                                  <p:stCondLst>
                                    <p:cond delay="0"/>
                                  </p:stCondLst>
                                  <p:childTnLst>
                                    <p:set>
                                      <p:cBhvr>
                                        <p:cTn id="10"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19200"/>
            <a:ext cx="7772400" cy="609600"/>
          </a:xfrm>
        </p:spPr>
        <p:txBody>
          <a:bodyPr/>
          <a:lstStyle/>
          <a:p>
            <a:pPr algn="ctr">
              <a:defRPr/>
            </a:pPr>
            <a:r>
              <a:rPr lang="zh-TW" altLang="en-US" sz="4800" dirty="0" smtClean="0">
                <a:latin typeface="Adobe 楷体 Std R" pitchFamily="18" charset="-128"/>
                <a:ea typeface="Adobe 楷体 Std R" pitchFamily="18" charset="-128"/>
              </a:rPr>
              <a:t>建立</a:t>
            </a:r>
            <a:r>
              <a:rPr lang="zh-TW" altLang="en-US" sz="4800" dirty="0">
                <a:latin typeface="Adobe 楷体 Std R" pitchFamily="18" charset="-128"/>
                <a:ea typeface="Adobe 楷体 Std R" pitchFamily="18" charset="-128"/>
              </a:rPr>
              <a:t>基礎</a:t>
            </a:r>
            <a:endParaRPr lang="en-US" altLang="zh-TW" sz="4800" dirty="0" smtClean="0">
              <a:latin typeface="Adobe 楷体 Std R" pitchFamily="18" charset="-128"/>
              <a:ea typeface="Adobe 楷体 Std R" pitchFamily="18" charset="-128"/>
              <a:cs typeface="ヒラギノ角ゴ Pro W3"/>
            </a:endParaRPr>
          </a:p>
        </p:txBody>
      </p:sp>
      <p:sp>
        <p:nvSpPr>
          <p:cNvPr id="7171" name="Content Placeholder 2"/>
          <p:cNvSpPr>
            <a:spLocks noGrp="1"/>
          </p:cNvSpPr>
          <p:nvPr>
            <p:ph idx="1"/>
          </p:nvPr>
        </p:nvSpPr>
        <p:spPr>
          <a:xfrm>
            <a:off x="609600" y="2209800"/>
            <a:ext cx="7772400" cy="4114800"/>
          </a:xfrm>
        </p:spPr>
        <p:txBody>
          <a:bodyPr/>
          <a:lstStyle/>
          <a:p>
            <a:pPr>
              <a:spcAft>
                <a:spcPts val="1800"/>
              </a:spcAft>
            </a:pPr>
            <a:r>
              <a:rPr lang="zh-TW" altLang="en-US" sz="3200" smtClean="0">
                <a:latin typeface="Times New Roman" pitchFamily="18" charset="0"/>
                <a:ea typeface="標楷體" pitchFamily="65" charset="-120"/>
                <a:cs typeface="Times New Roman" pitchFamily="18" charset="0"/>
              </a:rPr>
              <a:t>在過去六個月中的作為</a:t>
            </a:r>
            <a:r>
              <a:rPr lang="en-US" altLang="zh-TW" sz="3200" smtClean="0">
                <a:latin typeface="Times New Roman" pitchFamily="18" charset="0"/>
                <a:ea typeface="標楷體" pitchFamily="65" charset="-120"/>
                <a:cs typeface="Times New Roman" pitchFamily="18" charset="0"/>
              </a:rPr>
              <a:t>: </a:t>
            </a:r>
          </a:p>
          <a:p>
            <a:pPr lvl="1"/>
            <a:r>
              <a:rPr lang="en-US" altLang="zh-TW" sz="3200" smtClean="0">
                <a:latin typeface="Times New Roman" pitchFamily="18" charset="0"/>
                <a:ea typeface="標楷體" pitchFamily="65" charset="-120"/>
                <a:cs typeface="Times New Roman" pitchFamily="18" charset="0"/>
              </a:rPr>
              <a:t>•</a:t>
            </a:r>
            <a:r>
              <a:rPr lang="zh-TW" altLang="en-US" sz="3200" smtClean="0">
                <a:latin typeface="Times New Roman" pitchFamily="18" charset="0"/>
                <a:ea typeface="標楷體" pitchFamily="65" charset="-120"/>
                <a:cs typeface="Times New Roman" pitchFamily="18" charset="0"/>
              </a:rPr>
              <a:t>審閱現有教材</a:t>
            </a:r>
            <a:endParaRPr lang="en-US" altLang="zh-TW" sz="3200" smtClean="0">
              <a:latin typeface="Times New Roman" pitchFamily="18" charset="0"/>
              <a:ea typeface="標楷體" pitchFamily="65" charset="-120"/>
              <a:cs typeface="Times New Roman" pitchFamily="18" charset="0"/>
            </a:endParaRPr>
          </a:p>
          <a:p>
            <a:pPr lvl="1"/>
            <a:r>
              <a:rPr lang="en-US" altLang="zh-TW" sz="3200" smtClean="0">
                <a:latin typeface="Times New Roman" pitchFamily="18" charset="0"/>
                <a:ea typeface="標楷體" pitchFamily="65" charset="-120"/>
                <a:cs typeface="Times New Roman" pitchFamily="18" charset="0"/>
              </a:rPr>
              <a:t>•</a:t>
            </a:r>
            <a:r>
              <a:rPr lang="zh-TW" altLang="en-US" sz="3200" smtClean="0">
                <a:latin typeface="Times New Roman" pitchFamily="18" charset="0"/>
                <a:ea typeface="標楷體" pitchFamily="65" charset="-120"/>
                <a:cs typeface="Times New Roman" pitchFamily="18" charset="0"/>
              </a:rPr>
              <a:t>理事會在現有教育方案中確認符合需要的技巧、能力及學習屬性</a:t>
            </a:r>
            <a:endParaRPr lang="en-US" altLang="zh-TW" sz="3200" smtClean="0">
              <a:latin typeface="Times New Roman" pitchFamily="18" charset="0"/>
              <a:ea typeface="標楷體" pitchFamily="65" charset="-120"/>
              <a:cs typeface="Times New Roman" pitchFamily="18" charset="0"/>
            </a:endParaRPr>
          </a:p>
          <a:p>
            <a:pPr lvl="1"/>
            <a:r>
              <a:rPr lang="en-US" altLang="zh-TW" sz="3200" smtClean="0">
                <a:latin typeface="Times New Roman" pitchFamily="18" charset="0"/>
                <a:ea typeface="標楷體" pitchFamily="65" charset="-120"/>
                <a:cs typeface="Times New Roman" pitchFamily="18" charset="0"/>
              </a:rPr>
              <a:t>•</a:t>
            </a:r>
            <a:r>
              <a:rPr lang="zh-TW" altLang="en-US" sz="3200" smtClean="0">
                <a:latin typeface="Times New Roman" pitchFamily="18" charset="0"/>
                <a:ea typeface="標楷體" pitchFamily="65" charset="-120"/>
                <a:cs typeface="Times New Roman" pitchFamily="18" charset="0"/>
              </a:rPr>
              <a:t>選定一個教學設計合作夥伴</a:t>
            </a:r>
            <a:endParaRPr lang="en-US" altLang="zh-TW" sz="3200" smtClean="0">
              <a:latin typeface="Times New Roman" pitchFamily="18" charset="0"/>
              <a:ea typeface="標楷體" pitchFamily="65" charset="-120"/>
              <a:cs typeface="Times New Roman" pitchFamily="18" charset="0"/>
            </a:endParaRPr>
          </a:p>
          <a:p>
            <a:pPr lvl="1"/>
            <a:r>
              <a:rPr lang="en-US" altLang="zh-TW" sz="3200" smtClean="0">
                <a:latin typeface="Times New Roman" pitchFamily="18" charset="0"/>
                <a:ea typeface="標楷體" pitchFamily="65" charset="-120"/>
                <a:cs typeface="Times New Roman" pitchFamily="18" charset="0"/>
              </a:rPr>
              <a:t>•</a:t>
            </a:r>
            <a:r>
              <a:rPr lang="zh-TW" altLang="en-US" sz="3200" smtClean="0">
                <a:latin typeface="Times New Roman" pitchFamily="18" charset="0"/>
                <a:ea typeface="標楷體" pitchFamily="65" charset="-120"/>
                <a:cs typeface="Times New Roman" pitchFamily="18" charset="0"/>
              </a:rPr>
              <a:t>與學習能手</a:t>
            </a:r>
            <a:r>
              <a:rPr lang="en-US" altLang="zh-TW" sz="3200" smtClean="0">
                <a:latin typeface="Times New Roman" pitchFamily="18" charset="0"/>
                <a:ea typeface="標楷體" pitchFamily="65" charset="-120"/>
                <a:cs typeface="Times New Roman" pitchFamily="18" charset="0"/>
              </a:rPr>
              <a:t>(Learning Master)</a:t>
            </a:r>
            <a:r>
              <a:rPr lang="zh-TW" altLang="en-US" sz="3200" smtClean="0">
                <a:latin typeface="Times New Roman" pitchFamily="18" charset="0"/>
                <a:ea typeface="標楷體" pitchFamily="65" charset="-120"/>
                <a:cs typeface="Times New Roman" pitchFamily="18" charset="0"/>
              </a:rPr>
              <a:t>開始合作</a:t>
            </a:r>
            <a:endParaRPr lang="en-US" altLang="zh-TW" sz="3200" smtClean="0">
              <a:latin typeface="Times New Roman" pitchFamily="18" charset="0"/>
              <a:ea typeface="標楷體" pitchFamily="65" charset="-120"/>
              <a:cs typeface="Times New Roman" pitchFamily="18" charset="0"/>
            </a:endParaRPr>
          </a:p>
          <a:p>
            <a:pPr lvl="1"/>
            <a:endParaRPr lang="en-US" altLang="zh-TW" sz="3200" smtClean="0">
              <a:latin typeface="Times New Roman" pitchFamily="18" charset="0"/>
              <a:ea typeface="標楷體" pitchFamily="65" charset="-120"/>
              <a:cs typeface="Times New Roman" pitchFamily="18" charset="0"/>
            </a:endParaRPr>
          </a:p>
          <a:p>
            <a:pPr lvl="1"/>
            <a:endParaRPr lang="zh-TW" altLang="en-US" sz="3200" smtClean="0">
              <a:latin typeface="Times New Roman" pitchFamily="18" charset="0"/>
              <a:ea typeface="標楷體" pitchFamily="65" charset="-120"/>
              <a:cs typeface="Times New Roman" pitchFamily="18" charset="0"/>
            </a:endParaRPr>
          </a:p>
          <a:p>
            <a:pPr lvl="1"/>
            <a:endParaRPr lang="en-US" altLang="zh-TW" sz="3200" smtClean="0">
              <a:latin typeface="Times New Roman" pitchFamily="18" charset="0"/>
              <a:ea typeface="標楷體" pitchFamily="65" charset="-120"/>
              <a:cs typeface="Times New Roman" pitchFamily="18" charset="0"/>
            </a:endParaRPr>
          </a:p>
          <a:p>
            <a:endParaRPr lang="en-US" altLang="zh-TW" sz="3200" smtClean="0">
              <a:latin typeface="Times New Roman" pitchFamily="18" charset="0"/>
              <a:ea typeface="標楷體" pitchFamily="65" charset="-12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371600"/>
            <a:ext cx="7772400" cy="838200"/>
          </a:xfrm>
        </p:spPr>
        <p:txBody>
          <a:bodyPr/>
          <a:lstStyle/>
          <a:p>
            <a:pPr algn="ctr">
              <a:defRPr/>
            </a:pPr>
            <a:r>
              <a:rPr lang="zh-TW" altLang="en-US" sz="4800" dirty="0" smtClean="0">
                <a:latin typeface="Adobe 楷体 Std R" pitchFamily="18" charset="-128"/>
                <a:ea typeface="Adobe 楷体 Std R" pitchFamily="18" charset="-128"/>
              </a:rPr>
              <a:t>加強核心能力</a:t>
            </a:r>
            <a:endParaRPr lang="en-US" sz="4800" dirty="0">
              <a:latin typeface="Adobe 楷体 Std R" pitchFamily="18" charset="-128"/>
              <a:ea typeface="Adobe 楷体 Std R" pitchFamily="18" charset="-128"/>
            </a:endParaRPr>
          </a:p>
        </p:txBody>
      </p:sp>
      <p:sp>
        <p:nvSpPr>
          <p:cNvPr id="8195" name="Content Placeholder 2"/>
          <p:cNvSpPr>
            <a:spLocks noGrp="1"/>
          </p:cNvSpPr>
          <p:nvPr>
            <p:ph idx="1"/>
          </p:nvPr>
        </p:nvSpPr>
        <p:spPr>
          <a:xfrm>
            <a:off x="762000" y="2133600"/>
            <a:ext cx="8229600" cy="4114800"/>
          </a:xfrm>
        </p:spPr>
        <p:txBody>
          <a:bodyPr/>
          <a:lstStyle/>
          <a:p>
            <a:pPr marL="0" indent="0">
              <a:buFont typeface="Webdings" pitchFamily="18" charset="2"/>
              <a:buNone/>
            </a:pPr>
            <a:r>
              <a:rPr lang="zh-TW" altLang="en-US" sz="3200" smtClean="0">
                <a:solidFill>
                  <a:srgbClr val="FF0000"/>
                </a:solidFill>
                <a:latin typeface="標楷體" pitchFamily="65" charset="-120"/>
                <a:ea typeface="標楷體" pitchFamily="65" charset="-120"/>
                <a:cs typeface="Arial" pitchFamily="34" charset="0"/>
              </a:rPr>
              <a:t>新的教育方案將增強核心能力（如下），並賦予領導和溝通相同的比重</a:t>
            </a:r>
          </a:p>
          <a:p>
            <a:pPr marL="0" indent="0"/>
            <a:r>
              <a:rPr lang="zh-TW" altLang="en-US" sz="3200" smtClean="0">
                <a:latin typeface="標楷體" pitchFamily="65" charset="-120"/>
                <a:ea typeface="標楷體" pitchFamily="65" charset="-120"/>
                <a:cs typeface="Arial" pitchFamily="34" charset="0"/>
              </a:rPr>
              <a:t>公眾演講</a:t>
            </a:r>
          </a:p>
          <a:p>
            <a:pPr marL="0" indent="0"/>
            <a:r>
              <a:rPr lang="zh-TW" altLang="en-US" sz="3200" smtClean="0">
                <a:latin typeface="標楷體" pitchFamily="65" charset="-120"/>
                <a:ea typeface="標楷體" pitchFamily="65" charset="-120"/>
                <a:cs typeface="Arial" pitchFamily="34" charset="0"/>
              </a:rPr>
              <a:t>領導與管理</a:t>
            </a:r>
          </a:p>
          <a:p>
            <a:pPr marL="0" indent="0"/>
            <a:r>
              <a:rPr lang="zh-TW" altLang="en-US" sz="3200" smtClean="0">
                <a:latin typeface="標楷體" pitchFamily="65" charset="-120"/>
                <a:ea typeface="標楷體" pitchFamily="65" charset="-120"/>
                <a:cs typeface="Arial" pitchFamily="34" charset="0"/>
              </a:rPr>
              <a:t>人際溝通</a:t>
            </a:r>
          </a:p>
          <a:p>
            <a:pPr marL="0" indent="0"/>
            <a:r>
              <a:rPr lang="zh-TW" altLang="en-US" sz="3200" smtClean="0">
                <a:latin typeface="標楷體" pitchFamily="65" charset="-120"/>
                <a:ea typeface="標楷體" pitchFamily="65" charset="-120"/>
                <a:cs typeface="Arial" pitchFamily="34" charset="0"/>
              </a:rPr>
              <a:t>領導策略</a:t>
            </a:r>
          </a:p>
          <a:p>
            <a:pPr marL="0" indent="0"/>
            <a:r>
              <a:rPr lang="zh-TW" altLang="en-US" sz="3200" smtClean="0">
                <a:latin typeface="標楷體" pitchFamily="65" charset="-120"/>
                <a:ea typeface="標楷體" pitchFamily="65" charset="-120"/>
                <a:cs typeface="Arial" pitchFamily="34" charset="0"/>
              </a:rPr>
              <a:t>建立信心</a:t>
            </a:r>
            <a:endParaRPr lang="en-US" altLang="zh-TW" sz="3200" smtClean="0">
              <a:latin typeface="標楷體" pitchFamily="65" charset="-120"/>
              <a:ea typeface="標楷體" pitchFamily="65" charset="-120"/>
              <a:cs typeface="Arial" pitchFamily="34" charset="0"/>
            </a:endParaRPr>
          </a:p>
        </p:txBody>
      </p:sp>
    </p:spTree>
  </p:cSld>
  <p:clrMapOvr>
    <a:masterClrMapping/>
  </p:clrMapOvr>
  <p:transition>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990600" y="1066800"/>
            <a:ext cx="7772400" cy="762000"/>
          </a:xfrm>
        </p:spPr>
        <p:txBody>
          <a:bodyPr/>
          <a:lstStyle/>
          <a:p>
            <a:pPr algn="ctr">
              <a:defRPr/>
            </a:pPr>
            <a:r>
              <a:rPr lang="zh-TW" altLang="en-US" sz="4800" dirty="0" smtClean="0">
                <a:latin typeface="Adobe 楷体 Std R" pitchFamily="18" charset="-128"/>
                <a:ea typeface="Adobe 楷体 Std R" pitchFamily="18" charset="-128"/>
              </a:rPr>
              <a:t>方案持續一致性</a:t>
            </a:r>
            <a:endParaRPr lang="zh-TW" altLang="en-US" sz="4800" dirty="0">
              <a:latin typeface="Adobe 楷体 Std R" pitchFamily="18" charset="-128"/>
              <a:ea typeface="Adobe 楷体 Std R" pitchFamily="18" charset="-128"/>
            </a:endParaRPr>
          </a:p>
        </p:txBody>
      </p:sp>
      <p:sp>
        <p:nvSpPr>
          <p:cNvPr id="9219" name="內容版面配置區 2"/>
          <p:cNvSpPr>
            <a:spLocks noGrp="1"/>
          </p:cNvSpPr>
          <p:nvPr>
            <p:ph idx="1"/>
          </p:nvPr>
        </p:nvSpPr>
        <p:spPr>
          <a:xfrm>
            <a:off x="685800" y="1752600"/>
            <a:ext cx="8077200" cy="4114800"/>
          </a:xfrm>
        </p:spPr>
        <p:txBody>
          <a:bodyPr/>
          <a:lstStyle/>
          <a:p>
            <a:pPr>
              <a:spcBef>
                <a:spcPts val="1800"/>
              </a:spcBef>
            </a:pPr>
            <a:r>
              <a:rPr lang="zh-TW" altLang="en-US" sz="2800" smtClean="0">
                <a:latin typeface="Times New Roman" pitchFamily="18" charset="0"/>
                <a:ea typeface="標楷體" pitchFamily="65" charset="-120"/>
                <a:cs typeface="Times New Roman" pitchFamily="18" charset="0"/>
              </a:rPr>
              <a:t>相同的基本原則，全新的基礎！</a:t>
            </a:r>
            <a:endParaRPr lang="en-US" altLang="zh-TW" sz="2800" smtClean="0">
              <a:latin typeface="Times New Roman" pitchFamily="18" charset="0"/>
              <a:ea typeface="標楷體" pitchFamily="65" charset="-120"/>
              <a:cs typeface="Times New Roman" pitchFamily="18" charset="0"/>
            </a:endParaRPr>
          </a:p>
          <a:p>
            <a:pPr>
              <a:spcBef>
                <a:spcPts val="1800"/>
              </a:spcBef>
            </a:pPr>
            <a:r>
              <a:rPr lang="zh-TW" altLang="en-US" sz="2800" smtClean="0">
                <a:latin typeface="Times New Roman" pitchFamily="18" charset="0"/>
                <a:ea typeface="標楷體" pitchFamily="65" charset="-120"/>
                <a:cs typeface="Times New Roman" pitchFamily="18" charset="0"/>
              </a:rPr>
              <a:t>在例會的各種角色及分會幹部的領導職務仍將持續成為會員成長的一部分</a:t>
            </a:r>
            <a:endParaRPr lang="en-US" altLang="zh-TW" sz="2800" smtClean="0">
              <a:latin typeface="Times New Roman" pitchFamily="18" charset="0"/>
              <a:ea typeface="標楷體" pitchFamily="65" charset="-120"/>
              <a:cs typeface="Times New Roman" pitchFamily="18" charset="0"/>
            </a:endParaRPr>
          </a:p>
          <a:p>
            <a:pPr>
              <a:spcBef>
                <a:spcPts val="1800"/>
              </a:spcBef>
            </a:pPr>
            <a:r>
              <a:rPr lang="zh-TW" altLang="en-US" sz="2800" smtClean="0">
                <a:solidFill>
                  <a:srgbClr val="FF0000"/>
                </a:solidFill>
                <a:latin typeface="Times New Roman" pitchFamily="18" charset="0"/>
                <a:ea typeface="標楷體" pitchFamily="65" charset="-120"/>
                <a:cs typeface="Times New Roman" pitchFamily="18" charset="0"/>
              </a:rPr>
              <a:t>獲得教育</a:t>
            </a:r>
            <a:r>
              <a:rPr lang="zh-TW" altLang="zh-TW" sz="2800" smtClean="0">
                <a:solidFill>
                  <a:srgbClr val="FF0000"/>
                </a:solidFill>
                <a:latin typeface="Times New Roman" pitchFamily="18" charset="0"/>
                <a:ea typeface="標楷體" pitchFamily="65" charset="-120"/>
                <a:cs typeface="Times New Roman" pitchFamily="18" charset="0"/>
              </a:rPr>
              <a:t>榮</a:t>
            </a:r>
            <a:r>
              <a:rPr lang="zh-TW" altLang="en-US" sz="2800" smtClean="0">
                <a:solidFill>
                  <a:srgbClr val="FF0000"/>
                </a:solidFill>
                <a:latin typeface="Times New Roman" pitchFamily="18" charset="0"/>
                <a:ea typeface="標楷體" pitchFamily="65" charset="-120"/>
                <a:cs typeface="Times New Roman" pitchFamily="18" charset="0"/>
              </a:rPr>
              <a:t>銜仍為</a:t>
            </a:r>
            <a:r>
              <a:rPr lang="zh-TW" altLang="zh-TW" sz="2800" smtClean="0">
                <a:solidFill>
                  <a:srgbClr val="FF0000"/>
                </a:solidFill>
                <a:latin typeface="Times New Roman" pitchFamily="18" charset="0"/>
                <a:ea typeface="標楷體" pitchFamily="65" charset="-120"/>
                <a:cs typeface="Times New Roman" pitchFamily="18" charset="0"/>
              </a:rPr>
              <a:t>演講</a:t>
            </a:r>
            <a:r>
              <a:rPr lang="zh-TW" altLang="en-US" sz="2800" smtClean="0">
                <a:solidFill>
                  <a:srgbClr val="FF0000"/>
                </a:solidFill>
                <a:latin typeface="Times New Roman" pitchFamily="18" charset="0"/>
                <a:ea typeface="標楷體" pitchFamily="65" charset="-120"/>
                <a:cs typeface="Times New Roman" pitchFamily="18" charset="0"/>
              </a:rPr>
              <a:t>會</a:t>
            </a:r>
            <a:r>
              <a:rPr lang="zh-TW" altLang="zh-TW" sz="2800" smtClean="0">
                <a:solidFill>
                  <a:srgbClr val="FF0000"/>
                </a:solidFill>
                <a:latin typeface="Times New Roman" pitchFamily="18" charset="0"/>
                <a:ea typeface="標楷體" pitchFamily="65" charset="-120"/>
                <a:cs typeface="Times New Roman" pitchFamily="18" charset="0"/>
              </a:rPr>
              <a:t>經驗的中心</a:t>
            </a:r>
            <a:r>
              <a:rPr lang="zh-TW" altLang="en-US" sz="2800" smtClean="0">
                <a:latin typeface="Times New Roman" pitchFamily="18" charset="0"/>
                <a:ea typeface="標楷體" pitchFamily="65" charset="-120"/>
                <a:cs typeface="Times New Roman" pitchFamily="18" charset="0"/>
              </a:rPr>
              <a:t>，會員在完成一系列層級的訓練後可獲得榮銜的肯定</a:t>
            </a:r>
            <a:endParaRPr lang="en-US" altLang="zh-TW" sz="2800" smtClean="0">
              <a:latin typeface="Times New Roman" pitchFamily="18" charset="0"/>
              <a:ea typeface="標楷體" pitchFamily="65" charset="-120"/>
              <a:cs typeface="Times New Roman" pitchFamily="18" charset="0"/>
            </a:endParaRPr>
          </a:p>
          <a:p>
            <a:pPr>
              <a:spcBef>
                <a:spcPts val="1800"/>
              </a:spcBef>
            </a:pPr>
            <a:r>
              <a:rPr lang="zh-TW" altLang="en-US" sz="2800" smtClean="0">
                <a:latin typeface="Times New Roman" pitchFamily="18" charset="0"/>
                <a:ea typeface="標楷體" pitchFamily="65" charset="-120"/>
                <a:cs typeface="Times New Roman" pitchFamily="18" charset="0"/>
              </a:rPr>
              <a:t>指導原則維持不變：</a:t>
            </a:r>
            <a:endParaRPr lang="en-US" altLang="zh-TW" sz="2800" smtClean="0">
              <a:latin typeface="Times New Roman" pitchFamily="18" charset="0"/>
              <a:ea typeface="標楷體" pitchFamily="65" charset="-120"/>
              <a:cs typeface="Times New Roman" pitchFamily="18" charset="0"/>
            </a:endParaRPr>
          </a:p>
          <a:p>
            <a:pPr lvl="1"/>
            <a:r>
              <a:rPr lang="zh-TW" altLang="en-US" sz="2800" smtClean="0">
                <a:latin typeface="Times New Roman" pitchFamily="18" charset="0"/>
                <a:ea typeface="標楷體" pitchFamily="65" charset="-120"/>
                <a:cs typeface="Times New Roman" pitchFamily="18" charset="0"/>
              </a:rPr>
              <a:t>體驗式學習     會友回饋</a:t>
            </a:r>
            <a:endParaRPr lang="en-US" altLang="zh-TW" sz="2800" smtClean="0">
              <a:latin typeface="Times New Roman" pitchFamily="18" charset="0"/>
              <a:ea typeface="標楷體" pitchFamily="65" charset="-120"/>
              <a:cs typeface="Times New Roman" pitchFamily="18" charset="0"/>
            </a:endParaRPr>
          </a:p>
          <a:p>
            <a:pPr lvl="1"/>
            <a:r>
              <a:rPr lang="zh-TW" altLang="en-US" sz="2800" smtClean="0">
                <a:latin typeface="Times New Roman" pitchFamily="18" charset="0"/>
                <a:ea typeface="標楷體" pitchFamily="65" charset="-120"/>
                <a:cs typeface="Times New Roman" pitchFamily="18" charset="0"/>
              </a:rPr>
              <a:t>導師驅策        自發學習</a:t>
            </a:r>
            <a:br>
              <a:rPr lang="zh-TW" altLang="en-US" sz="2800" smtClean="0">
                <a:latin typeface="Times New Roman" pitchFamily="18" charset="0"/>
                <a:ea typeface="標楷體" pitchFamily="65" charset="-120"/>
                <a:cs typeface="Times New Roman" pitchFamily="18" charset="0"/>
              </a:rPr>
            </a:br>
            <a:endParaRPr lang="zh-TW" altLang="en-US" sz="2800" smtClean="0">
              <a:latin typeface="Times New Roman" pitchFamily="18" charset="0"/>
              <a:ea typeface="標楷體" pitchFamily="65" charset="-12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19200"/>
            <a:ext cx="7772400" cy="1066800"/>
          </a:xfrm>
        </p:spPr>
        <p:txBody>
          <a:bodyPr/>
          <a:lstStyle/>
          <a:p>
            <a:pPr algn="ctr">
              <a:defRPr/>
            </a:pPr>
            <a:r>
              <a:rPr lang="zh-TW" altLang="en-US" sz="4800" dirty="0" smtClean="0">
                <a:latin typeface="Adobe 楷体 Std R" pitchFamily="18" charset="-128"/>
                <a:ea typeface="Adobe 楷体 Std R" pitchFamily="18" charset="-128"/>
              </a:rPr>
              <a:t>真實</a:t>
            </a:r>
            <a:r>
              <a:rPr lang="zh-TW" altLang="en-US" sz="4800" dirty="0">
                <a:latin typeface="Adobe 楷体 Std R" pitchFamily="18" charset="-128"/>
                <a:ea typeface="Adobe 楷体 Std R" pitchFamily="18" charset="-128"/>
              </a:rPr>
              <a:t>世界</a:t>
            </a:r>
            <a:r>
              <a:rPr lang="zh-TW" altLang="en-US" sz="4800" dirty="0" smtClean="0">
                <a:latin typeface="Adobe 楷体 Std R" pitchFamily="18" charset="-128"/>
                <a:ea typeface="Adobe 楷体 Std R" pitchFamily="18" charset="-128"/>
              </a:rPr>
              <a:t>的實際應用</a:t>
            </a:r>
            <a:endParaRPr lang="en-US" altLang="zh-TW" sz="4800" dirty="0">
              <a:latin typeface="Adobe 楷体 Std R" pitchFamily="18" charset="-128"/>
              <a:ea typeface="Adobe 楷体 Std R" pitchFamily="18" charset="-128"/>
            </a:endParaRPr>
          </a:p>
        </p:txBody>
      </p:sp>
      <p:sp>
        <p:nvSpPr>
          <p:cNvPr id="30722" name="Content Placeholder 2"/>
          <p:cNvSpPr>
            <a:spLocks noGrp="1"/>
          </p:cNvSpPr>
          <p:nvPr>
            <p:ph idx="1"/>
          </p:nvPr>
        </p:nvSpPr>
        <p:spPr>
          <a:xfrm>
            <a:off x="609600" y="2057400"/>
            <a:ext cx="8001000" cy="4114800"/>
          </a:xfrm>
        </p:spPr>
        <p:txBody>
          <a:bodyPr/>
          <a:lstStyle/>
          <a:p>
            <a:pPr marL="404813" indent="-404813">
              <a:defRPr/>
            </a:pP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許多訓練方案使會員學習到技能</a:t>
            </a: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和</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知識，以應用於真實世界的狀況</a:t>
            </a:r>
            <a:endPar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endParaRPr>
          </a:p>
          <a:p>
            <a:pPr marL="404813" indent="-404813">
              <a:defRPr/>
            </a:pPr>
            <a:endParaRPr lang="en-US" altLang="zh-TW" sz="2800" dirty="0">
              <a:latin typeface="Times New Roman" panose="02020603050405020304" pitchFamily="18" charset="0"/>
              <a:ea typeface="標楷體" panose="03000509000000000000" pitchFamily="65" charset="-120"/>
              <a:cs typeface="Times New Roman" panose="02020603050405020304" pitchFamily="18" charset="0"/>
            </a:endParaRPr>
          </a:p>
          <a:p>
            <a:pPr marL="404813" indent="-404813">
              <a:defRPr/>
            </a:pP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這些</a:t>
            </a: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訓練</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方案內容對會員將更有關連性</a:t>
            </a:r>
            <a:endPar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endParaRPr>
          </a:p>
          <a:p>
            <a:pPr marL="404813" indent="-404813">
              <a:defRPr/>
            </a:pPr>
            <a:endParaRPr lang="zh-TW" altLang="en-US" sz="2800" dirty="0">
              <a:latin typeface="Times New Roman" panose="02020603050405020304" pitchFamily="18" charset="0"/>
              <a:ea typeface="標楷體" panose="03000509000000000000" pitchFamily="65" charset="-120"/>
              <a:cs typeface="Times New Roman" panose="02020603050405020304" pitchFamily="18" charset="0"/>
            </a:endParaRPr>
          </a:p>
          <a:p>
            <a:pPr>
              <a:defRPr/>
            </a:pP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這種類型的訓練方案所學習到的有助於會員在</a:t>
            </a:r>
            <a:r>
              <a:rPr lang="zh-TW" altLang="en-US" sz="2800" dirty="0">
                <a:latin typeface="Times New Roman" panose="02020603050405020304" pitchFamily="18" charset="0"/>
                <a:ea typeface="標楷體" panose="03000509000000000000" pitchFamily="65" charset="-120"/>
                <a:cs typeface="Times New Roman" panose="02020603050405020304" pitchFamily="18" charset="0"/>
              </a:rPr>
              <a:t>演講會</a:t>
            </a:r>
            <a:r>
              <a:rPr lang="zh-TW" altLang="en-US" sz="2800" dirty="0" smtClean="0">
                <a:latin typeface="Times New Roman" panose="02020603050405020304" pitchFamily="18" charset="0"/>
                <a:ea typeface="標楷體" panose="03000509000000000000" pitchFamily="65" charset="-120"/>
                <a:cs typeface="Times New Roman" panose="02020603050405020304" pitchFamily="18" charset="0"/>
              </a:rPr>
              <a:t>以外的各行各業獲得成功</a:t>
            </a:r>
            <a:endParaRPr lang="en-US" altLang="zh-TW" sz="2800" dirty="0" smtClean="0">
              <a:latin typeface="Times New Roman" panose="02020603050405020304" pitchFamily="18" charset="0"/>
              <a:ea typeface="標楷體" panose="03000509000000000000" pitchFamily="65" charset="-120"/>
              <a:cs typeface="Times New Roman" panose="02020603050405020304" pitchFamily="18" charset="0"/>
            </a:endParaRPr>
          </a:p>
        </p:txBody>
      </p:sp>
    </p:spTree>
  </p:cSld>
  <p:clrMapOvr>
    <a:masterClrMapping/>
  </p:clrMapOvr>
  <p:transition>
    <p:cut/>
  </p:transition>
  <p:timing>
    <p:tnLst>
      <p:par>
        <p:cTn id="1" dur="indefinite" restart="never" nodeType="tmRoot"/>
      </p:par>
    </p:tnLst>
  </p:timing>
</p:sld>
</file>

<file path=ppt/theme/theme1.xml><?xml version="1.0" encoding="utf-8"?>
<a:theme xmlns:a="http://schemas.openxmlformats.org/drawingml/2006/main" name="Blank">
  <a:themeElements>
    <a:clrScheme name="Custom 9">
      <a:dk1>
        <a:srgbClr val="000000"/>
      </a:dk1>
      <a:lt1>
        <a:srgbClr val="FFFFFF"/>
      </a:lt1>
      <a:dk2>
        <a:srgbClr val="000000"/>
      </a:dk2>
      <a:lt2>
        <a:srgbClr val="808080"/>
      </a:lt2>
      <a:accent1>
        <a:srgbClr val="92A4A0"/>
      </a:accent1>
      <a:accent2>
        <a:srgbClr val="00293F"/>
      </a:accent2>
      <a:accent3>
        <a:srgbClr val="FFE775"/>
      </a:accent3>
      <a:accent4>
        <a:srgbClr val="B91428"/>
      </a:accent4>
      <a:accent5>
        <a:srgbClr val="DAEDEF"/>
      </a:accent5>
      <a:accent6>
        <a:srgbClr val="760525"/>
      </a:accent6>
      <a:hlink>
        <a:srgbClr val="009999"/>
      </a:hlink>
      <a:folHlink>
        <a:srgbClr val="99CC00"/>
      </a:folHlink>
    </a:clrScheme>
    <a:fontScheme name="Blank">
      <a:majorFont>
        <a:latin typeface="Verdana"/>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a:ln>
              <a:noFill/>
            </a:ln>
            <a:solidFill>
              <a:schemeClr val="tx1"/>
            </a:solidFill>
            <a:effectLst/>
            <a:latin typeface="Time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10516</TotalTime>
  <Words>694</Words>
  <Application>Microsoft Office PowerPoint</Application>
  <PresentationFormat>如螢幕大小 (4:3)</PresentationFormat>
  <Paragraphs>95</Paragraphs>
  <Slides>15</Slides>
  <Notes>8</Notes>
  <HiddenSlides>0</HiddenSlides>
  <MMClips>0</MMClips>
  <ScaleCrop>false</ScaleCrop>
  <HeadingPairs>
    <vt:vector size="6" baseType="variant">
      <vt:variant>
        <vt:lpstr>使用字型</vt:lpstr>
      </vt:variant>
      <vt:variant>
        <vt:i4>13</vt:i4>
      </vt:variant>
      <vt:variant>
        <vt:lpstr>佈景主題</vt:lpstr>
      </vt:variant>
      <vt:variant>
        <vt:i4>1</vt:i4>
      </vt:variant>
      <vt:variant>
        <vt:lpstr>投影片標題</vt:lpstr>
      </vt:variant>
      <vt:variant>
        <vt:i4>15</vt:i4>
      </vt:variant>
    </vt:vector>
  </HeadingPairs>
  <TitlesOfParts>
    <vt:vector size="29" baseType="lpstr">
      <vt:lpstr>Times</vt:lpstr>
      <vt:lpstr>ヒラギノ角ゴ Pro W3</vt:lpstr>
      <vt:lpstr>Arial</vt:lpstr>
      <vt:lpstr>Webdings</vt:lpstr>
      <vt:lpstr>MS PGothic</vt:lpstr>
      <vt:lpstr>Arial Narrow</vt:lpstr>
      <vt:lpstr>標楷體</vt:lpstr>
      <vt:lpstr>Wingdings</vt:lpstr>
      <vt:lpstr>Adobe 楷体 Std R</vt:lpstr>
      <vt:lpstr>Times New Roman</vt:lpstr>
      <vt:lpstr>華康儷楷書</vt:lpstr>
      <vt:lpstr>新細明體</vt:lpstr>
      <vt:lpstr>Myriad Pro</vt:lpstr>
      <vt:lpstr>Blank</vt:lpstr>
      <vt:lpstr>PowerPoint 簡報</vt:lpstr>
      <vt:lpstr>摘要</vt:lpstr>
      <vt:lpstr>為何需要教育更新專案？  </vt:lpstr>
      <vt:lpstr>面對的問題</vt:lpstr>
      <vt:lpstr>PowerPoint 簡報</vt:lpstr>
      <vt:lpstr>建立基礎</vt:lpstr>
      <vt:lpstr>加強核心能力</vt:lpstr>
      <vt:lpstr>方案持續一致性</vt:lpstr>
      <vt:lpstr>真實世界的實際應用</vt:lpstr>
      <vt:lpstr>量身訂制的學習</vt:lpstr>
      <vt:lpstr>學習路徑</vt:lpstr>
      <vt:lpstr>會員學習步驟</vt:lpstr>
      <vt:lpstr>選擇學習教材的獲得方式</vt:lpstr>
      <vt:lpstr>教育更新專案的下一步</vt:lpstr>
      <vt:lpstr>問題與回答</vt:lpstr>
    </vt:vector>
  </TitlesOfParts>
  <Company>Dynamic Graphics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Corey Smith</dc:creator>
  <cp:lastModifiedBy>user</cp:lastModifiedBy>
  <cp:revision>455</cp:revision>
  <cp:lastPrinted>2012-03-06T21:01:14Z</cp:lastPrinted>
  <dcterms:created xsi:type="dcterms:W3CDTF">2011-08-11T14:21:34Z</dcterms:created>
  <dcterms:modified xsi:type="dcterms:W3CDTF">2014-02-22T07:43:20Z</dcterms:modified>
</cp:coreProperties>
</file>