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336" r:id="rId3"/>
    <p:sldId id="335" r:id="rId4"/>
    <p:sldId id="270" r:id="rId5"/>
    <p:sldId id="272" r:id="rId6"/>
    <p:sldId id="269" r:id="rId7"/>
    <p:sldId id="271" r:id="rId8"/>
    <p:sldId id="333" r:id="rId9"/>
    <p:sldId id="351" r:id="rId10"/>
    <p:sldId id="352" r:id="rId11"/>
    <p:sldId id="353" r:id="rId12"/>
    <p:sldId id="337" r:id="rId13"/>
    <p:sldId id="257" r:id="rId14"/>
    <p:sldId id="303" r:id="rId15"/>
    <p:sldId id="284" r:id="rId16"/>
    <p:sldId id="259" r:id="rId17"/>
    <p:sldId id="261" r:id="rId18"/>
    <p:sldId id="348" r:id="rId19"/>
    <p:sldId id="262" r:id="rId20"/>
    <p:sldId id="313" r:id="rId21"/>
    <p:sldId id="314" r:id="rId22"/>
    <p:sldId id="316" r:id="rId23"/>
    <p:sldId id="317" r:id="rId24"/>
    <p:sldId id="290" r:id="rId25"/>
    <p:sldId id="329" r:id="rId26"/>
    <p:sldId id="322" r:id="rId27"/>
    <p:sldId id="330" r:id="rId28"/>
    <p:sldId id="309" r:id="rId29"/>
    <p:sldId id="349" r:id="rId30"/>
    <p:sldId id="301" r:id="rId31"/>
    <p:sldId id="302" r:id="rId32"/>
    <p:sldId id="304" r:id="rId33"/>
    <p:sldId id="267" r:id="rId34"/>
    <p:sldId id="306" r:id="rId35"/>
    <p:sldId id="308" r:id="rId36"/>
    <p:sldId id="311" r:id="rId37"/>
    <p:sldId id="334" r:id="rId38"/>
    <p:sldId id="310" r:id="rId39"/>
    <p:sldId id="360" r:id="rId40"/>
    <p:sldId id="357" r:id="rId41"/>
    <p:sldId id="273" r:id="rId42"/>
    <p:sldId id="356" r:id="rId43"/>
    <p:sldId id="274" r:id="rId44"/>
    <p:sldId id="320" r:id="rId45"/>
    <p:sldId id="361" r:id="rId46"/>
    <p:sldId id="260" r:id="rId47"/>
    <p:sldId id="276" r:id="rId48"/>
    <p:sldId id="277" r:id="rId49"/>
    <p:sldId id="281" r:id="rId50"/>
    <p:sldId id="359" r:id="rId51"/>
    <p:sldId id="280" r:id="rId52"/>
    <p:sldId id="282" r:id="rId53"/>
    <p:sldId id="343" r:id="rId54"/>
    <p:sldId id="278" r:id="rId55"/>
    <p:sldId id="283" r:id="rId56"/>
    <p:sldId id="266" r:id="rId57"/>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6" autoAdjust="0"/>
    <p:restoredTop sz="96140" autoAdjust="0"/>
  </p:normalViewPr>
  <p:slideViewPr>
    <p:cSldViewPr>
      <p:cViewPr>
        <p:scale>
          <a:sx n="66" d="100"/>
          <a:sy n="66" d="100"/>
        </p:scale>
        <p:origin x="-2214" y="-1050"/>
      </p:cViewPr>
      <p:guideLst>
        <p:guide orient="horz" pos="2160"/>
        <p:guide pos="2880"/>
      </p:guideLst>
    </p:cSldViewPr>
  </p:slideViewPr>
  <p:outlineViewPr>
    <p:cViewPr>
      <p:scale>
        <a:sx n="33" d="100"/>
        <a:sy n="33" d="100"/>
      </p:scale>
      <p:origin x="36" y="6000"/>
    </p:cViewPr>
  </p:outlineViewPr>
  <p:notesTextViewPr>
    <p:cViewPr>
      <p:scale>
        <a:sx n="100" d="100"/>
        <a:sy n="100" d="100"/>
      </p:scale>
      <p:origin x="0" y="0"/>
    </p:cViewPr>
  </p:notesTextViewPr>
  <p:sorterViewPr>
    <p:cViewPr>
      <p:scale>
        <a:sx n="100" d="100"/>
        <a:sy n="100" d="100"/>
      </p:scale>
      <p:origin x="0" y="2604"/>
    </p:cViewPr>
  </p:sorterViewPr>
  <p:notesViewPr>
    <p:cSldViewPr>
      <p:cViewPr varScale="1">
        <p:scale>
          <a:sx n="56" d="100"/>
          <a:sy n="56" d="100"/>
        </p:scale>
        <p:origin x="-181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A955B66-4639-4A00-955D-518A8C98EDAD}" type="datetimeFigureOut">
              <a:rPr lang="en-US"/>
              <a:pPr>
                <a:defRPr/>
              </a:pPr>
              <a:t>2/21/2014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6C54BD8-0CCF-49FC-93B8-C8F513523AB8}" type="slidenum">
              <a:rPr lang="en-US"/>
              <a:pPr>
                <a:defRPr/>
              </a:pPr>
              <a:t>‹#›</a:t>
            </a:fld>
            <a:endParaRPr lang="en-US"/>
          </a:p>
        </p:txBody>
      </p:sp>
    </p:spTree>
    <p:extLst>
      <p:ext uri="{BB962C8B-B14F-4D97-AF65-F5344CB8AC3E}">
        <p14:creationId xmlns:p14="http://schemas.microsoft.com/office/powerpoint/2010/main" val="1074505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Before I get started,</a:t>
            </a:r>
            <a:r>
              <a:rPr lang="en-US" altLang="zh-TW" baseline="0" dirty="0" smtClean="0"/>
              <a:t> I usually like to take a quick survey. It’s important for a speaker to know your audience.</a:t>
            </a:r>
          </a:p>
          <a:p>
            <a:endParaRPr lang="en-US" altLang="zh-TW" baseline="0" dirty="0" smtClean="0"/>
          </a:p>
          <a:p>
            <a:r>
              <a:rPr lang="en-US" altLang="zh-TW" baseline="0" dirty="0" smtClean="0"/>
              <a:t>DTM?</a:t>
            </a:r>
          </a:p>
          <a:p>
            <a:r>
              <a:rPr lang="en-US" altLang="zh-TW" baseline="0" dirty="0" smtClean="0"/>
              <a:t>Advanced member?</a:t>
            </a:r>
          </a:p>
          <a:p>
            <a:r>
              <a:rPr lang="en-US" altLang="zh-TW" baseline="0" dirty="0" smtClean="0"/>
              <a:t>Finish CC?</a:t>
            </a:r>
          </a:p>
          <a:p>
            <a:r>
              <a:rPr lang="en-US" altLang="zh-TW" baseline="0" dirty="0" smtClean="0"/>
              <a:t>Working on CC?</a:t>
            </a:r>
          </a:p>
          <a:p>
            <a:r>
              <a:rPr lang="en-US" altLang="zh-TW" baseline="0" dirty="0" smtClean="0"/>
              <a:t>Joined within the last 6 months?</a:t>
            </a:r>
            <a:endParaRPr lang="en-US" altLang="zh-TW" dirty="0" smtClean="0"/>
          </a:p>
          <a:p>
            <a:endParaRPr lang="en-US" altLang="zh-TW" dirty="0" smtClean="0"/>
          </a:p>
          <a:p>
            <a:r>
              <a:rPr lang="en-US" altLang="zh-TW" dirty="0" smtClean="0"/>
              <a:t>When I first joined</a:t>
            </a:r>
            <a:r>
              <a:rPr lang="en-US" altLang="zh-TW" baseline="0" dirty="0" smtClean="0"/>
              <a:t> Toastmasters 13 years ago as a new member, </a:t>
            </a:r>
            <a:r>
              <a:rPr lang="en-US" altLang="zh-TW" dirty="0" smtClean="0"/>
              <a:t>I was just as confused as most of you. I received the CC manual and I thought it would</a:t>
            </a:r>
            <a:r>
              <a:rPr lang="en-US" altLang="zh-TW" baseline="0" dirty="0" smtClean="0"/>
              <a:t> </a:t>
            </a:r>
            <a:r>
              <a:rPr lang="en-US" altLang="zh-TW" dirty="0" smtClean="0"/>
              <a:t>take a</a:t>
            </a:r>
            <a:r>
              <a:rPr lang="en-US" altLang="zh-TW" baseline="0" dirty="0" smtClean="0"/>
              <a:t> long time before I finished the first 10 speeches. I knew there were some members who were advanced members and I knew Toastmasters was about Leadership and Communication, but I didn’t know very much other than these basic facts.</a:t>
            </a:r>
          </a:p>
          <a:p>
            <a:endParaRPr lang="en-US" altLang="zh-TW" baseline="0" dirty="0" smtClean="0"/>
          </a:p>
          <a:p>
            <a:r>
              <a:rPr lang="en-US" altLang="zh-TW" baseline="0" dirty="0" smtClean="0"/>
              <a:t>I delivered a speech every month so I was able to finish the CC manual within a year. Then I learned that the Advanced level was not the highest level. There was this thing called the DTM. I was curious how to get there so I started to look. The more I looked, the more I got confused. There were all kinds of requirements. Because I wanted to figure out what I needed to get to the next level, I put together a chart for myself so I could keep track of my own progress.  After I have gone through the whole program, I wanted to share what I discovered about the Toastmasters program with all the members. It’s not as hard as you think, but it could get pretty confusing.</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2</a:t>
            </a:fld>
            <a:endParaRPr lang="en-US"/>
          </a:p>
        </p:txBody>
      </p:sp>
    </p:spTree>
    <p:extLst>
      <p:ext uri="{BB962C8B-B14F-4D97-AF65-F5344CB8AC3E}">
        <p14:creationId xmlns:p14="http://schemas.microsoft.com/office/powerpoint/2010/main" val="3932281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TW" dirty="0" smtClean="0"/>
              <a:t>He divided the 15 manuals into 3 categories, those for speaking, those for persuasion,</a:t>
            </a:r>
            <a:r>
              <a:rPr lang="en-US" altLang="zh-TW" baseline="0" dirty="0" smtClean="0"/>
              <a:t> and those for management. You can also divide the manuals into 2 categories: for personal interest, or for your professional career. And lastly, is this skill urgently needed in your life, or is it something you can develop over time. These diagrams are all available for download.</a:t>
            </a:r>
            <a:endParaRPr lang="zh-TW" altLang="en-US" dirty="0" smtClean="0"/>
          </a:p>
          <a:p>
            <a:endParaRPr lang="zh-TW" altLang="en-US" b="1"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11</a:t>
            </a:fld>
            <a:endParaRPr lang="en-US"/>
          </a:p>
        </p:txBody>
      </p:sp>
    </p:spTree>
    <p:extLst>
      <p:ext uri="{BB962C8B-B14F-4D97-AF65-F5344CB8AC3E}">
        <p14:creationId xmlns:p14="http://schemas.microsoft.com/office/powerpoint/2010/main" val="4177174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The Leadership</a:t>
            </a:r>
            <a:r>
              <a:rPr lang="en-US" altLang="zh-TW" baseline="0" dirty="0" smtClean="0"/>
              <a:t> Track is very similar in structure to the communications track. You serve as a club officer and then as area or division governor.</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12</a:t>
            </a:fld>
            <a:endParaRPr lang="en-US"/>
          </a:p>
        </p:txBody>
      </p:sp>
    </p:spTree>
    <p:extLst>
      <p:ext uri="{BB962C8B-B14F-4D97-AF65-F5344CB8AC3E}">
        <p14:creationId xmlns:p14="http://schemas.microsoft.com/office/powerpoint/2010/main" val="2742892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If we combine the two tracks together, you will noticed that there are a few requirements</a:t>
            </a:r>
            <a:r>
              <a:rPr lang="en-US" altLang="zh-TW" baseline="0" dirty="0" smtClean="0"/>
              <a:t> for “Presentations” in both tracks. I found that trying to figure out which presentations to deliver at each stage was the most confusing part about the Toastmasters program.  After my research from a variety of sources, I organized the related manuals into a chart.</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13</a:t>
            </a:fld>
            <a:endParaRPr lang="en-US"/>
          </a:p>
        </p:txBody>
      </p:sp>
    </p:spTree>
    <p:extLst>
      <p:ext uri="{BB962C8B-B14F-4D97-AF65-F5344CB8AC3E}">
        <p14:creationId xmlns:p14="http://schemas.microsoft.com/office/powerpoint/2010/main" val="2701005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I sorted the types of educational</a:t>
            </a:r>
            <a:r>
              <a:rPr lang="en-US" altLang="zh-TW" baseline="0" dirty="0" smtClean="0"/>
              <a:t> series and finally found a way to understand them. The first 5 are series, they each contain 10-15 presentations on various topics. 6-8 are unique in themselves. Notice how the same words keep showing up? Toastmasters International really wants every member to be successful, that’s why success is used in these titles.  The titles also seem to circle around the same words such as leadership, communication and speaker. To distinguish between these, I discovered that the key les in the “slash” after the word Success. If there is a slash in the series, then they are different from those without the slash</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14</a:t>
            </a:fld>
            <a:endParaRPr lang="en-US"/>
          </a:p>
        </p:txBody>
      </p:sp>
    </p:spTree>
    <p:extLst>
      <p:ext uri="{BB962C8B-B14F-4D97-AF65-F5344CB8AC3E}">
        <p14:creationId xmlns:p14="http://schemas.microsoft.com/office/powerpoint/2010/main" val="1303007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The First Series is about Club operations</a:t>
            </a:r>
            <a:r>
              <a:rPr lang="en-US" altLang="zh-TW" baseline="0" dirty="0" smtClean="0"/>
              <a:t> and how to make your club more successful. This is the most commonly heard presentations at clubs in Taiwan. Presentations from this series qualify for both the ACS and ALB.</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16</a:t>
            </a:fld>
            <a:endParaRPr lang="en-US"/>
          </a:p>
        </p:txBody>
      </p:sp>
    </p:spTree>
    <p:extLst>
      <p:ext uri="{BB962C8B-B14F-4D97-AF65-F5344CB8AC3E}">
        <p14:creationId xmlns:p14="http://schemas.microsoft.com/office/powerpoint/2010/main" val="3347101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Series 2 is all about</a:t>
            </a:r>
            <a:r>
              <a:rPr lang="en-US" altLang="zh-TW" baseline="0" dirty="0" smtClean="0"/>
              <a:t> Leadership. This is the least delivered presentation among the 3 series because it only fulfills the ALB award.  These are all wonderful topics related to leadership. Obviously, you cannot deliver a comprehensive presentation on motivating people in 15 minutes. The purpose for these presentations is for you to become aware of the specific areas related to leadership. After you learn the content and share it with your members, you will have had some knowledge. This experience will help you to be more observant in the future when you read about the different topics. For example, when I read magazine articles related goal setting and planning, I clip it out and file it with my materials on this topic.</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17</a:t>
            </a:fld>
            <a:endParaRPr lang="en-US"/>
          </a:p>
        </p:txBody>
      </p:sp>
    </p:spTree>
    <p:extLst>
      <p:ext uri="{BB962C8B-B14F-4D97-AF65-F5344CB8AC3E}">
        <p14:creationId xmlns:p14="http://schemas.microsoft.com/office/powerpoint/2010/main" val="330004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The 3</a:t>
            </a:r>
            <a:r>
              <a:rPr lang="en-US" altLang="zh-TW" baseline="30000" dirty="0" smtClean="0"/>
              <a:t>rd</a:t>
            </a:r>
            <a:r>
              <a:rPr lang="en-US" altLang="zh-TW" dirty="0" smtClean="0"/>
              <a:t> series is all</a:t>
            </a:r>
            <a:r>
              <a:rPr lang="en-US" altLang="zh-TW" baseline="0" dirty="0" smtClean="0"/>
              <a:t> about speaking skills. Most TM members are most interested in these topics and they are fantastic ways to design special meetings to attract guests and provide opportunities for new members to improve basic speaking skills to complement the CC manual. If you pick one and conduct a presentation, you will benefit the most because you will be able to incorporate the techniques into your own speeches right away. </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18</a:t>
            </a:fld>
            <a:endParaRPr lang="en-US"/>
          </a:p>
        </p:txBody>
      </p:sp>
    </p:spTree>
    <p:extLst>
      <p:ext uri="{BB962C8B-B14F-4D97-AF65-F5344CB8AC3E}">
        <p14:creationId xmlns:p14="http://schemas.microsoft.com/office/powerpoint/2010/main" val="2462477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I was interested in finding</a:t>
            </a:r>
            <a:r>
              <a:rPr lang="en-US" altLang="zh-TW" baseline="0" dirty="0" smtClean="0"/>
              <a:t> out how much each presentation will cost today, so I looked online and picked “Know your Audience”. Each presentation costs US$ 6.25 plus shipping. The cost is not extraordinary, but shipping can be outrageous. Often times, the cost of the postage is more than the item itself! All the presentations are available in printed form in the online store.</a:t>
            </a:r>
          </a:p>
          <a:p>
            <a:endParaRPr lang="en-US" altLang="zh-TW" baseline="0" dirty="0" smtClean="0"/>
          </a:p>
          <a:p>
            <a:r>
              <a:rPr lang="en-US" altLang="zh-TW" baseline="0" dirty="0" smtClean="0"/>
              <a:t>Some women are crazy about Shoes, Some women are crazy about bags. Guess what I am crazy about? My hobby is shopping in the TI online store for educational materials. I am serious. My bookshelf is full of manuals and handbooks from Toastmasters. When I am in the online store, I cannot control myself. </a:t>
            </a:r>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19</a:t>
            </a:fld>
            <a:endParaRPr lang="en-US"/>
          </a:p>
        </p:txBody>
      </p:sp>
    </p:spTree>
    <p:extLst>
      <p:ext uri="{BB962C8B-B14F-4D97-AF65-F5344CB8AC3E}">
        <p14:creationId xmlns:p14="http://schemas.microsoft.com/office/powerpoint/2010/main" val="40229963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While I was in the online store, I noticed that there</a:t>
            </a:r>
            <a:r>
              <a:rPr lang="en-US" altLang="zh-TW" baseline="0" dirty="0" smtClean="0"/>
              <a:t> was an option for the digital version. So what did I do? Naturally, I clicked on it.</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20</a:t>
            </a:fld>
            <a:endParaRPr lang="en-US"/>
          </a:p>
        </p:txBody>
      </p:sp>
    </p:spTree>
    <p:extLst>
      <p:ext uri="{BB962C8B-B14F-4D97-AF65-F5344CB8AC3E}">
        <p14:creationId xmlns:p14="http://schemas.microsoft.com/office/powerpoint/2010/main" val="1555109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Guess what I found? I looked to see how</a:t>
            </a:r>
            <a:r>
              <a:rPr lang="en-US" altLang="zh-TW" baseline="0" dirty="0" smtClean="0"/>
              <a:t> much it would cost, expecting it to be a little cheaper than the printed version. Oh my god, Member price is US$ 0 !! This is unbelievable. Without hesitation, I added it to my shopping cart!!</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21</a:t>
            </a:fld>
            <a:endParaRPr lang="en-US"/>
          </a:p>
        </p:txBody>
      </p:sp>
    </p:spTree>
    <p:extLst>
      <p:ext uri="{BB962C8B-B14F-4D97-AF65-F5344CB8AC3E}">
        <p14:creationId xmlns:p14="http://schemas.microsoft.com/office/powerpoint/2010/main" val="1203917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Everyone starts</a:t>
            </a:r>
            <a:r>
              <a:rPr lang="en-US" altLang="zh-TW" baseline="0" dirty="0" smtClean="0"/>
              <a:t> off as a new member and if you joined within the last 4 years, you received 2 manuals. One for communications and one for leadership. After finishing the first 10 speeches, you deliver 10 more speeches to get to the next level, 10 more to the next level and then 10 more to get to AC Gold. Pretty straight forward.</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3</a:t>
            </a:fld>
            <a:endParaRPr lang="en-US"/>
          </a:p>
        </p:txBody>
      </p:sp>
    </p:spTree>
    <p:extLst>
      <p:ext uri="{BB962C8B-B14F-4D97-AF65-F5344CB8AC3E}">
        <p14:creationId xmlns:p14="http://schemas.microsoft.com/office/powerpoint/2010/main" val="2409898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Look at the Total Cost: $</a:t>
            </a:r>
            <a:r>
              <a:rPr lang="en-US" altLang="zh-TW" baseline="0" dirty="0" smtClean="0"/>
              <a:t> 0 for the item, $0 for tax. $0 for shipping. And the Grand total is also $0. It won’t get any cheaper than this. Let’s continue shopping.</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22</a:t>
            </a:fld>
            <a:endParaRPr lang="en-US"/>
          </a:p>
        </p:txBody>
      </p:sp>
    </p:spTree>
    <p:extLst>
      <p:ext uri="{BB962C8B-B14F-4D97-AF65-F5344CB8AC3E}">
        <p14:creationId xmlns:p14="http://schemas.microsoft.com/office/powerpoint/2010/main" val="2732779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That’s the right</a:t>
            </a:r>
            <a:r>
              <a:rPr lang="en-US" altLang="zh-TW" baseline="0" dirty="0" smtClean="0"/>
              <a:t> address for shipping, and yes, please bill me for this item. Now we are ready to download this presentation.</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23</a:t>
            </a:fld>
            <a:endParaRPr lang="en-US"/>
          </a:p>
        </p:txBody>
      </p:sp>
    </p:spTree>
    <p:extLst>
      <p:ext uri="{BB962C8B-B14F-4D97-AF65-F5344CB8AC3E}">
        <p14:creationId xmlns:p14="http://schemas.microsoft.com/office/powerpoint/2010/main" val="33388618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So</a:t>
            </a:r>
            <a:r>
              <a:rPr lang="en-US" altLang="zh-TW" baseline="0" dirty="0" smtClean="0"/>
              <a:t> what do you get for paying zero dollars for? </a:t>
            </a:r>
          </a:p>
          <a:p>
            <a:r>
              <a:rPr lang="en-US" altLang="zh-TW" baseline="0" dirty="0" smtClean="0"/>
              <a:t>You get two files: a </a:t>
            </a:r>
            <a:r>
              <a:rPr lang="en-US" altLang="zh-TW" baseline="0" dirty="0" err="1" smtClean="0"/>
              <a:t>pdf</a:t>
            </a:r>
            <a:r>
              <a:rPr lang="en-US" altLang="zh-TW" baseline="0" dirty="0" smtClean="0"/>
              <a:t> and a </a:t>
            </a:r>
            <a:r>
              <a:rPr lang="en-US" altLang="zh-TW" baseline="0" dirty="0" err="1" smtClean="0"/>
              <a:t>powerpoint</a:t>
            </a:r>
            <a:r>
              <a:rPr lang="en-US" altLang="zh-TW" baseline="0" dirty="0" smtClean="0"/>
              <a:t> slide</a:t>
            </a:r>
          </a:p>
          <a:p>
            <a:r>
              <a:rPr lang="en-US" altLang="zh-TW" baseline="0" dirty="0" smtClean="0"/>
              <a:t>This is what your script outline will look like.</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24</a:t>
            </a:fld>
            <a:endParaRPr lang="en-US"/>
          </a:p>
        </p:txBody>
      </p:sp>
    </p:spTree>
    <p:extLst>
      <p:ext uri="{BB962C8B-B14F-4D97-AF65-F5344CB8AC3E}">
        <p14:creationId xmlns:p14="http://schemas.microsoft.com/office/powerpoint/2010/main" val="3020010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These</a:t>
            </a:r>
            <a:r>
              <a:rPr lang="en-US" altLang="zh-TW" baseline="0" dirty="0" smtClean="0"/>
              <a:t> are the main points related to this topic. The purpose for delivering these presentations is not for you to research and collect information to write your own content. The purpose is for you to learn the content and share them with an audience. Toastmasters has done half the work for you. There is an outline with key points so you can use your own language to cover this topic.</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25</a:t>
            </a:fld>
            <a:endParaRPr lang="en-US"/>
          </a:p>
        </p:txBody>
      </p:sp>
    </p:spTree>
    <p:extLst>
      <p:ext uri="{BB962C8B-B14F-4D97-AF65-F5344CB8AC3E}">
        <p14:creationId xmlns:p14="http://schemas.microsoft.com/office/powerpoint/2010/main" val="707894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This is what</a:t>
            </a:r>
            <a:r>
              <a:rPr lang="en-US" altLang="zh-TW" baseline="0" dirty="0" smtClean="0"/>
              <a:t> the </a:t>
            </a:r>
            <a:r>
              <a:rPr lang="en-US" altLang="zh-TW" baseline="0" dirty="0" err="1" smtClean="0"/>
              <a:t>powerpoint</a:t>
            </a:r>
            <a:r>
              <a:rPr lang="en-US" altLang="zh-TW" baseline="0" dirty="0" smtClean="0"/>
              <a:t> presentation slides look like. There are only 5 slides. These are not fancy slides. The idea is for you to take this and use it without having to spend too much time on the slides. There is no need to add animation and images, unless you feel that they are absolutely necessary. </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26</a:t>
            </a:fld>
            <a:endParaRPr lang="en-US"/>
          </a:p>
        </p:txBody>
      </p:sp>
    </p:spTree>
    <p:extLst>
      <p:ext uri="{BB962C8B-B14F-4D97-AF65-F5344CB8AC3E}">
        <p14:creationId xmlns:p14="http://schemas.microsoft.com/office/powerpoint/2010/main" val="559463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The bullet points in each slide</a:t>
            </a:r>
            <a:r>
              <a:rPr lang="en-US" altLang="zh-TW" baseline="0" dirty="0" smtClean="0"/>
              <a:t> match the script outline. </a:t>
            </a:r>
          </a:p>
          <a:p>
            <a:endParaRPr lang="en-US" altLang="zh-TW" baseline="0" dirty="0" smtClean="0"/>
          </a:p>
          <a:p>
            <a:r>
              <a:rPr lang="en-US" altLang="zh-TW" baseline="0" dirty="0" smtClean="0"/>
              <a:t>When I first joined Toastmasters 13 years ago, these presentations came with transparencies. How many of you have NEVER seen this before and have no idea what this is for? I am afraid I am dating myself here. Back in the dark ages 10 years ago, we used a machine to project light through these transparent pages, so audience could see the writing on the large screen. These soon became outdated. </a:t>
            </a:r>
          </a:p>
          <a:p>
            <a:endParaRPr lang="en-US" altLang="zh-TW" baseline="0" dirty="0" smtClean="0"/>
          </a:p>
          <a:p>
            <a:r>
              <a:rPr lang="en-US" altLang="zh-TW" baseline="0" dirty="0" smtClean="0"/>
              <a:t>About 5 years ago, TI finally caught up with the rest of the world and created very basic </a:t>
            </a:r>
            <a:r>
              <a:rPr lang="en-US" altLang="zh-TW" baseline="0" dirty="0" err="1" smtClean="0"/>
              <a:t>powerpoint</a:t>
            </a:r>
            <a:r>
              <a:rPr lang="en-US" altLang="zh-TW" baseline="0" dirty="0" smtClean="0"/>
              <a:t> slides. Your purchase included a CD and script outlines. I have seen different versions of these </a:t>
            </a:r>
            <a:r>
              <a:rPr lang="en-US" altLang="zh-TW" baseline="0" dirty="0" err="1" smtClean="0"/>
              <a:t>powerpoint</a:t>
            </a:r>
            <a:r>
              <a:rPr lang="en-US" altLang="zh-TW" baseline="0" dirty="0" smtClean="0"/>
              <a:t> presentations. Some of them didn’t look very good so I actually typed and created my own slides a few times.</a:t>
            </a:r>
          </a:p>
          <a:p>
            <a:endParaRPr lang="en-US" altLang="zh-TW" baseline="0" dirty="0" smtClean="0"/>
          </a:p>
          <a:p>
            <a:r>
              <a:rPr lang="en-US" altLang="zh-TW" baseline="0" dirty="0" smtClean="0"/>
              <a:t>Now, you can download the slides for free and get the script for free too! </a:t>
            </a:r>
            <a:endParaRPr lang="zh-TW" altLang="en-US" dirty="0" smtClean="0"/>
          </a:p>
          <a:p>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27</a:t>
            </a:fld>
            <a:endParaRPr lang="en-US"/>
          </a:p>
        </p:txBody>
      </p:sp>
    </p:spTree>
    <p:extLst>
      <p:ext uri="{BB962C8B-B14F-4D97-AF65-F5344CB8AC3E}">
        <p14:creationId xmlns:p14="http://schemas.microsoft.com/office/powerpoint/2010/main" val="13867702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When I looked further in the online store, I noticed that there was an option to download the whole series for free! Now I don’t have to download each individual presentation.</a:t>
            </a:r>
            <a:r>
              <a:rPr lang="en-US" altLang="zh-TW" baseline="0" dirty="0" smtClean="0"/>
              <a:t> Toastmasters International is really thoughtful. Just think how much time that will help us save!</a:t>
            </a:r>
          </a:p>
          <a:p>
            <a:endParaRPr lang="en-US" altLang="zh-TW" baseline="0" dirty="0" smtClean="0"/>
          </a:p>
          <a:p>
            <a:r>
              <a:rPr lang="en-US" altLang="zh-TW" baseline="0" dirty="0" smtClean="0"/>
              <a:t>You might take this for granted now, but imagine the money I paid for all those presentations that are sitting on my bookshelf!</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28</a:t>
            </a:fld>
            <a:endParaRPr lang="en-US"/>
          </a:p>
        </p:txBody>
      </p:sp>
    </p:spTree>
    <p:extLst>
      <p:ext uri="{BB962C8B-B14F-4D97-AF65-F5344CB8AC3E}">
        <p14:creationId xmlns:p14="http://schemas.microsoft.com/office/powerpoint/2010/main" val="2089136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latin typeface="+mj-ea"/>
                <a:ea typeface="+mj-ea"/>
              </a:rPr>
              <a:t>Don’t just download and save the files on</a:t>
            </a:r>
            <a:r>
              <a:rPr lang="en-US" altLang="zh-TW" baseline="0" dirty="0" smtClean="0">
                <a:latin typeface="+mj-ea"/>
                <a:ea typeface="+mj-ea"/>
              </a:rPr>
              <a:t> your computer’s hard drive</a:t>
            </a:r>
            <a:r>
              <a:rPr lang="en-US" altLang="zh-TW" dirty="0" smtClean="0">
                <a:latin typeface="+mj-ea"/>
                <a:ea typeface="+mj-ea"/>
              </a:rPr>
              <a:t>. These presentations</a:t>
            </a:r>
            <a:r>
              <a:rPr lang="en-US" altLang="zh-TW" baseline="0" dirty="0" smtClean="0">
                <a:latin typeface="+mj-ea"/>
                <a:ea typeface="+mj-ea"/>
              </a:rPr>
              <a:t> are not designed for you to read them. Being Toastmasters, you all know that we learn by doing. The purpose is for you to learn the content and actually deliver and share them. This is a lot easier than writing your own speeches. Although the time suggested for each is 10-15 minutes, which is twice as long as a normal C level speech, it’s not as hard as you think. Trust me, you will learn so much more after you conduct these presentations.</a:t>
            </a:r>
            <a:endParaRPr lang="zh-TW" altLang="en-US" dirty="0">
              <a:latin typeface="+mj-ea"/>
              <a:ea typeface="+mj-ea"/>
            </a:endParaRPr>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29</a:t>
            </a:fld>
            <a:endParaRPr lang="en-US"/>
          </a:p>
        </p:txBody>
      </p:sp>
    </p:spTree>
    <p:extLst>
      <p:ext uri="{BB962C8B-B14F-4D97-AF65-F5344CB8AC3E}">
        <p14:creationId xmlns:p14="http://schemas.microsoft.com/office/powerpoint/2010/main" val="2355115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Now moving on to Series</a:t>
            </a:r>
            <a:r>
              <a:rPr lang="en-US" altLang="zh-TW" baseline="0" dirty="0" smtClean="0"/>
              <a:t> 4 &amp; 5. Notice the slash between Success and Leadership.  These topics are more complex.</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30</a:t>
            </a:fld>
            <a:endParaRPr lang="en-US"/>
          </a:p>
        </p:txBody>
      </p:sp>
    </p:spTree>
    <p:extLst>
      <p:ext uri="{BB962C8B-B14F-4D97-AF65-F5344CB8AC3E}">
        <p14:creationId xmlns:p14="http://schemas.microsoft.com/office/powerpoint/2010/main" val="4270002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I selected the “how to listen effectively” presentation</a:t>
            </a:r>
            <a:r>
              <a:rPr lang="en-US" altLang="zh-TW" baseline="0" dirty="0" smtClean="0"/>
              <a:t> because I felt that all the way until this stage, there was nothing in the Toastmasters training program related to listening. Since we are always speaking, someone’s got to listen. I wanted to learn to be a better listener, that’s why I choose this topic. It was before the leadership manual was published and sent to every new member. Today, if you looked in the leadership manual, the first project is Listening.</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31</a:t>
            </a:fld>
            <a:endParaRPr lang="en-US"/>
          </a:p>
        </p:txBody>
      </p:sp>
    </p:spTree>
    <p:extLst>
      <p:ext uri="{BB962C8B-B14F-4D97-AF65-F5344CB8AC3E}">
        <p14:creationId xmlns:p14="http://schemas.microsoft.com/office/powerpoint/2010/main" val="2693743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BD107C03-D63B-4083-B1D9-AD236263FD1F}" type="slidenum">
              <a:rPr lang="zh-TW" altLang="en-US" smtClean="0"/>
              <a:pPr eaLnBrk="1" hangingPunct="1"/>
              <a:t>4</a:t>
            </a:fld>
            <a:endParaRPr lang="en-US" altLang="zh-TW" smtClean="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dirty="0" smtClean="0"/>
              <a:t>There are 10 projects within the first Competent</a:t>
            </a:r>
            <a:r>
              <a:rPr lang="en-US" altLang="zh-TW" baseline="0" dirty="0" smtClean="0"/>
              <a:t> Communication Manual. These projects are designed for a new member to develop fundamental speaking skills and to discover their own speaking styles.  Unfortunately, only 30% of all new members persist and stay with the organization to finish the first 10 speeches. I think it’s really too bad because the fun starts after you have finished these 10 speeches.</a:t>
            </a:r>
            <a:endParaRPr lang="en-US" altLang="zh-TW"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The common characteristics about series 4 &amp; 5 is that they are very much</a:t>
            </a:r>
            <a:r>
              <a:rPr lang="en-US" altLang="zh-TW" baseline="0" dirty="0" smtClean="0"/>
              <a:t> different from the previous three. And they are not for free. Although an evaluator is not required for completion of the project, an evaluation guide is provided for you to hand out to your participants, so you can collect feedback for your reference. It’s always a good practice for Toastmasters to arrange for evaluators so we can make improvements on our performance.</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32</a:t>
            </a:fld>
            <a:endParaRPr lang="en-US"/>
          </a:p>
        </p:txBody>
      </p:sp>
    </p:spTree>
    <p:extLst>
      <p:ext uri="{BB962C8B-B14F-4D97-AF65-F5344CB8AC3E}">
        <p14:creationId xmlns:p14="http://schemas.microsoft.com/office/powerpoint/2010/main" val="206769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HPL is a very unique</a:t>
            </a:r>
            <a:r>
              <a:rPr lang="en-US" altLang="zh-TW" baseline="0" dirty="0" smtClean="0"/>
              <a:t> and special project. You can find out about this from the website</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33</a:t>
            </a:fld>
            <a:endParaRPr lang="en-US"/>
          </a:p>
        </p:txBody>
      </p:sp>
    </p:spTree>
    <p:extLst>
      <p:ext uri="{BB962C8B-B14F-4D97-AF65-F5344CB8AC3E}">
        <p14:creationId xmlns:p14="http://schemas.microsoft.com/office/powerpoint/2010/main" val="1328905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The</a:t>
            </a:r>
            <a:r>
              <a:rPr lang="en-US" altLang="zh-TW" baseline="0" dirty="0" smtClean="0"/>
              <a:t> Youth Leadership Program is also an interesting set to try.</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34</a:t>
            </a:fld>
            <a:endParaRPr lang="en-US"/>
          </a:p>
        </p:txBody>
      </p:sp>
    </p:spTree>
    <p:extLst>
      <p:ext uri="{BB962C8B-B14F-4D97-AF65-F5344CB8AC3E}">
        <p14:creationId xmlns:p14="http://schemas.microsoft.com/office/powerpoint/2010/main" val="1132944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Recently TI released a new set of programs called Youth Interpersonal Communication Program,</a:t>
            </a:r>
            <a:r>
              <a:rPr lang="en-US" altLang="zh-TW" baseline="0" dirty="0" smtClean="0"/>
              <a:t> aimed at providing guidelines for members to work with teenagers to help them develop communication and leadership skills. Unfortunately, delivering this program will not give your any credit toward any educational awards.</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35</a:t>
            </a:fld>
            <a:endParaRPr lang="en-US"/>
          </a:p>
        </p:txBody>
      </p:sp>
    </p:spTree>
    <p:extLst>
      <p:ext uri="{BB962C8B-B14F-4D97-AF65-F5344CB8AC3E}">
        <p14:creationId xmlns:p14="http://schemas.microsoft.com/office/powerpoint/2010/main" val="1924552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There is a wonderful section on the TI website for new members. It’s got links to resources and content just for new</a:t>
            </a:r>
            <a:r>
              <a:rPr lang="en-US" altLang="zh-TW" baseline="0" dirty="0" smtClean="0"/>
              <a:t> members, including the </a:t>
            </a:r>
            <a:r>
              <a:rPr lang="en-US" altLang="zh-TW" baseline="0" dirty="0" err="1" smtClean="0"/>
              <a:t>pdf</a:t>
            </a:r>
            <a:r>
              <a:rPr lang="en-US" altLang="zh-TW" baseline="0" dirty="0" smtClean="0"/>
              <a:t> file of the first speech: breaking the ice. If you are an officer, you can download this and send it to your new member right after they paid. Because they won’t get their manuals until 3 weeks later, it makes them feel better if they receive something right away after they pay. You can also help them get started so they can read about the project while they are listening to other speakers, especially other C1 speakers in your club.</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36</a:t>
            </a:fld>
            <a:endParaRPr lang="en-US"/>
          </a:p>
        </p:txBody>
      </p:sp>
    </p:spTree>
    <p:extLst>
      <p:ext uri="{BB962C8B-B14F-4D97-AF65-F5344CB8AC3E}">
        <p14:creationId xmlns:p14="http://schemas.microsoft.com/office/powerpoint/2010/main" val="27769697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There are also 3 small booklets that used to be sent to all new members. Now toastmasters offers them online in </a:t>
            </a:r>
            <a:r>
              <a:rPr lang="en-US" altLang="zh-TW" dirty="0" err="1" smtClean="0"/>
              <a:t>pdf</a:t>
            </a:r>
            <a:r>
              <a:rPr lang="en-US" altLang="zh-TW" dirty="0" smtClean="0"/>
              <a:t> format. You will still</a:t>
            </a:r>
            <a:r>
              <a:rPr lang="en-US" altLang="zh-TW" baseline="0" dirty="0" smtClean="0"/>
              <a:t> receive them, after you finish the first 10 speeches. The three booklets will be sent with your 2 advanced manuals. If you want to read them, they are available online, even in Traditional Chinese.</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38</a:t>
            </a:fld>
            <a:endParaRPr lang="en-US"/>
          </a:p>
        </p:txBody>
      </p:sp>
    </p:spTree>
    <p:extLst>
      <p:ext uri="{BB962C8B-B14F-4D97-AF65-F5344CB8AC3E}">
        <p14:creationId xmlns:p14="http://schemas.microsoft.com/office/powerpoint/2010/main" val="3083008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40</a:t>
            </a:fld>
            <a:endParaRPr lang="en-US"/>
          </a:p>
        </p:txBody>
      </p:sp>
    </p:spTree>
    <p:extLst>
      <p:ext uri="{BB962C8B-B14F-4D97-AF65-F5344CB8AC3E}">
        <p14:creationId xmlns:p14="http://schemas.microsoft.com/office/powerpoint/2010/main" val="820877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The Online store requires you to login as a member before</a:t>
            </a:r>
            <a:r>
              <a:rPr lang="en-US" altLang="zh-TW" baseline="0" dirty="0" smtClean="0"/>
              <a:t> you can purchase digital materials.</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42</a:t>
            </a:fld>
            <a:endParaRPr lang="en-US"/>
          </a:p>
        </p:txBody>
      </p:sp>
    </p:spTree>
    <p:extLst>
      <p:ext uri="{BB962C8B-B14F-4D97-AF65-F5344CB8AC3E}">
        <p14:creationId xmlns:p14="http://schemas.microsoft.com/office/powerpoint/2010/main" val="4169492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I was very excited to stumble upon this section</a:t>
            </a:r>
            <a:r>
              <a:rPr lang="en-US" altLang="zh-TW" baseline="0" dirty="0" smtClean="0"/>
              <a:t> called “Free Resources”. Oh my, Toastmasters is just so amazing. They know how hard I have worked trying to find free material online. They decided to group some of them together. They include video and Q&amp;A. These are not part of the online store materials so you can access them from the website.</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43</a:t>
            </a:fld>
            <a:endParaRPr lang="en-US"/>
          </a:p>
        </p:txBody>
      </p:sp>
    </p:spTree>
    <p:extLst>
      <p:ext uri="{BB962C8B-B14F-4D97-AF65-F5344CB8AC3E}">
        <p14:creationId xmlns:p14="http://schemas.microsoft.com/office/powerpoint/2010/main" val="38591367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In order to complete the leadership track, you need to serve as a club officer and</a:t>
            </a:r>
            <a:r>
              <a:rPr lang="en-US" altLang="zh-TW" baseline="0" dirty="0" smtClean="0"/>
              <a:t> then as a district officer.</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44</a:t>
            </a:fld>
            <a:endParaRPr lang="en-US"/>
          </a:p>
        </p:txBody>
      </p:sp>
    </p:spTree>
    <p:extLst>
      <p:ext uri="{BB962C8B-B14F-4D97-AF65-F5344CB8AC3E}">
        <p14:creationId xmlns:p14="http://schemas.microsoft.com/office/powerpoint/2010/main" val="4107715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06EC7E7E-DCD6-4C9E-BE46-9F8FF8D10D8F}" type="slidenum">
              <a:rPr lang="zh-TW" altLang="en-US" smtClean="0"/>
              <a:pPr eaLnBrk="1" hangingPunct="1"/>
              <a:t>5</a:t>
            </a:fld>
            <a:endParaRPr lang="en-US" altLang="zh-TW" smtClean="0"/>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smtClean="0"/>
              <a:t>The leadership manual features 10 projects, each focused on developing a leadership skill, such as listening, motivating and team building. </a:t>
            </a:r>
          </a:p>
          <a:p>
            <a:pPr eaLnBrk="1" hangingPunct="1">
              <a:spcBef>
                <a:spcPct val="0"/>
              </a:spcBef>
            </a:pPr>
            <a:r>
              <a:rPr lang="en-US" altLang="zh-TW" smtClean="0"/>
              <a:t>Each project requires you to serve in one or more meeting or club roles that will help you learn and practice that skill.</a:t>
            </a:r>
          </a:p>
          <a:p>
            <a:pPr eaLnBrk="1" hangingPunct="1">
              <a:spcBef>
                <a:spcPct val="0"/>
              </a:spcBef>
            </a:pPr>
            <a:endParaRPr lang="en-US" altLang="zh-TW"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If we combine the two tracks together, you will noticed that there are a few requirements</a:t>
            </a:r>
            <a:r>
              <a:rPr lang="en-US" altLang="zh-TW" baseline="0" dirty="0" smtClean="0"/>
              <a:t> for “Presentations” in both tracks. I found that trying to figure out which presentations to deliver at each stage was the most confusing part about the Toastmasters program.  After my research from a variety of sources, I organized the related manuals into a chart.</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45</a:t>
            </a:fld>
            <a:endParaRPr lang="en-US"/>
          </a:p>
        </p:txBody>
      </p:sp>
    </p:spTree>
    <p:extLst>
      <p:ext uri="{BB962C8B-B14F-4D97-AF65-F5344CB8AC3E}">
        <p14:creationId xmlns:p14="http://schemas.microsoft.com/office/powerpoint/2010/main" val="27010056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These are the</a:t>
            </a:r>
            <a:r>
              <a:rPr lang="en-US" altLang="zh-TW" baseline="0" dirty="0" smtClean="0"/>
              <a:t> available district positions. We have had many great leaders who contributed their time and efforts to make our organization a better learning environment.</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46</a:t>
            </a:fld>
            <a:endParaRPr lang="en-US"/>
          </a:p>
        </p:txBody>
      </p:sp>
    </p:spTree>
    <p:extLst>
      <p:ext uri="{BB962C8B-B14F-4D97-AF65-F5344CB8AC3E}">
        <p14:creationId xmlns:p14="http://schemas.microsoft.com/office/powerpoint/2010/main" val="2261332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There are also resources just for club officers online. The Club Leadership</a:t>
            </a:r>
            <a:r>
              <a:rPr lang="en-US" altLang="zh-TW" baseline="0" dirty="0" smtClean="0"/>
              <a:t> Handbook is available on Traditional Chinese</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47</a:t>
            </a:fld>
            <a:endParaRPr lang="en-US"/>
          </a:p>
        </p:txBody>
      </p:sp>
    </p:spTree>
    <p:extLst>
      <p:ext uri="{BB962C8B-B14F-4D97-AF65-F5344CB8AC3E}">
        <p14:creationId xmlns:p14="http://schemas.microsoft.com/office/powerpoint/2010/main" val="910427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Who you can call on for help:</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48</a:t>
            </a:fld>
            <a:endParaRPr lang="en-US"/>
          </a:p>
        </p:txBody>
      </p:sp>
    </p:spTree>
    <p:extLst>
      <p:ext uri="{BB962C8B-B14F-4D97-AF65-F5344CB8AC3E}">
        <p14:creationId xmlns:p14="http://schemas.microsoft.com/office/powerpoint/2010/main" val="10037564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You can find a list of DTM</a:t>
            </a:r>
            <a:r>
              <a:rPr lang="en-US" altLang="zh-TW" baseline="0" dirty="0" smtClean="0"/>
              <a:t> our D67 website. DTMs are obligated to answer your questions and help you with your projects. Because we have benefited so much from the support we have received, it’s time that we return the service to others.</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49</a:t>
            </a:fld>
            <a:endParaRPr lang="en-US"/>
          </a:p>
        </p:txBody>
      </p:sp>
    </p:spTree>
    <p:extLst>
      <p:ext uri="{BB962C8B-B14F-4D97-AF65-F5344CB8AC3E}">
        <p14:creationId xmlns:p14="http://schemas.microsoft.com/office/powerpoint/2010/main" val="1041352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The best kept secret on</a:t>
            </a:r>
            <a:r>
              <a:rPr lang="en-US" altLang="zh-TW" baseline="0" dirty="0" smtClean="0"/>
              <a:t> this D67 website is a link that no one knows existed. It’s available on both the English and Chinese versions. It’s called the Advanced Program Mentor. </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51</a:t>
            </a:fld>
            <a:endParaRPr lang="en-US"/>
          </a:p>
        </p:txBody>
      </p:sp>
    </p:spTree>
    <p:extLst>
      <p:ext uri="{BB962C8B-B14F-4D97-AF65-F5344CB8AC3E}">
        <p14:creationId xmlns:p14="http://schemas.microsoft.com/office/powerpoint/2010/main" val="3075747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A few years ago, the district asked all the DTM which</a:t>
            </a:r>
            <a:r>
              <a:rPr lang="en-US" altLang="zh-TW" baseline="0" dirty="0" smtClean="0"/>
              <a:t> 2 advanced manuals they are most comfortable delivering and would be willing to offer assistance to other members interested in those manuals. </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52</a:t>
            </a:fld>
            <a:endParaRPr lang="en-US"/>
          </a:p>
        </p:txBody>
      </p:sp>
    </p:spTree>
    <p:extLst>
      <p:ext uri="{BB962C8B-B14F-4D97-AF65-F5344CB8AC3E}">
        <p14:creationId xmlns:p14="http://schemas.microsoft.com/office/powerpoint/2010/main" val="33129984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I picked #12 and #14. Notice</a:t>
            </a:r>
            <a:r>
              <a:rPr lang="en-US" altLang="zh-TW" baseline="0" dirty="0" smtClean="0"/>
              <a:t> that for every manual, there are at least 2 DTM you can call for help. If you have trouble understanding the projects, these DTM are there to offer their advice. This is a wonderful resource. Since my name and my mobile phone number were listed, I am very disappointed no one has called me. My favorite advance manual is Special Occasion Speeches because there is a speech about making a toast. I think every Toastmaster should try to deliver a toast at least once, otherwise we cannot call ourselves masters of toast = Toastmasters. But that’s the topic of a different </a:t>
            </a:r>
            <a:r>
              <a:rPr lang="en-US" altLang="zh-TW" baseline="0" dirty="0" err="1" smtClean="0"/>
              <a:t>wokshop</a:t>
            </a:r>
            <a:r>
              <a:rPr lang="en-US" altLang="zh-TW" baseline="0" dirty="0" smtClean="0"/>
              <a:t>.</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53</a:t>
            </a:fld>
            <a:endParaRPr lang="en-US"/>
          </a:p>
        </p:txBody>
      </p:sp>
    </p:spTree>
    <p:extLst>
      <p:ext uri="{BB962C8B-B14F-4D97-AF65-F5344CB8AC3E}">
        <p14:creationId xmlns:p14="http://schemas.microsoft.com/office/powerpoint/2010/main" val="24044843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I</a:t>
            </a:r>
            <a:r>
              <a:rPr lang="en-US" altLang="zh-TW" baseline="0" dirty="0" smtClean="0"/>
              <a:t> have told you a variety of manuals and projects within the Toastmasters program. You learned about the different educational series, you also know who to go to for help, now you must be wondering where you can deliver these speeches and presentations. Depending on what you are presenting, the appropriate venue will need to be carefully considered. As you become a more advanced speaker, you will need a larger audience who will benefit from your content, and you can also gain more confidence in bigger settings.</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54</a:t>
            </a:fld>
            <a:endParaRPr lang="en-US"/>
          </a:p>
        </p:txBody>
      </p:sp>
    </p:spTree>
    <p:extLst>
      <p:ext uri="{BB962C8B-B14F-4D97-AF65-F5344CB8AC3E}">
        <p14:creationId xmlns:p14="http://schemas.microsoft.com/office/powerpoint/2010/main" val="42484054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Don’t forget the Toastmasters magazines are available in digital formal</a:t>
            </a:r>
            <a:r>
              <a:rPr lang="en-US" altLang="zh-TW" baseline="0" dirty="0" smtClean="0"/>
              <a:t> online. Past issues are also available for download. I know many of our members have had difficulties in receiving your monthly magazines. It’s much better now that you can just download them.</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55</a:t>
            </a:fld>
            <a:endParaRPr lang="en-US"/>
          </a:p>
        </p:txBody>
      </p:sp>
    </p:spTree>
    <p:extLst>
      <p:ext uri="{BB962C8B-B14F-4D97-AF65-F5344CB8AC3E}">
        <p14:creationId xmlns:p14="http://schemas.microsoft.com/office/powerpoint/2010/main" val="4114673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B13236B6-D568-4889-9C5F-9EF273CAE8F1}" type="slidenum">
              <a:rPr lang="zh-TW" altLang="en-US" smtClean="0"/>
              <a:pPr eaLnBrk="1" hangingPunct="1"/>
              <a:t>6</a:t>
            </a:fld>
            <a:endParaRPr lang="en-US" altLang="zh-TW" smtClean="0"/>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dirty="0" smtClean="0"/>
              <a:t>After</a:t>
            </a:r>
            <a:r>
              <a:rPr lang="en-US" altLang="zh-TW" baseline="0" dirty="0" smtClean="0"/>
              <a:t> you finish your communications manual, you can select 2 advanced manuals from a list of 15 and Toastmasters will mail them to you: FOR FREE. </a:t>
            </a:r>
            <a:endParaRPr lang="en-US" altLang="zh-TW"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Today, I shared with you a variety of resources</a:t>
            </a:r>
            <a:r>
              <a:rPr lang="en-US" altLang="zh-TW" baseline="0" dirty="0" smtClean="0"/>
              <a:t> focusing on the what, who, and where. I hope I have clarified your confusion about what is required for achieving various awards and what the educational series really mean. These are the guidelines and the structures are designed for you to set goals for yourself. Achieving the goals should not be your only purpose. Along the way, you will find out that they are other areas and other speaking opportunities that you might really enjoy. For example, being our conference opening or closing ceremony hosts. I have showed you only some of the resources available on the Toastmaster’s website. Please visit the site and look through the different pages and sections.</a:t>
            </a:r>
            <a:endParaRPr lang="en-US" altLang="zh-TW" dirty="0" smtClean="0"/>
          </a:p>
          <a:p>
            <a:endParaRPr lang="en-US" altLang="zh-TW" dirty="0" smtClean="0"/>
          </a:p>
          <a:p>
            <a:r>
              <a:rPr lang="en-US" altLang="zh-TW" dirty="0" smtClean="0"/>
              <a:t>If</a:t>
            </a:r>
            <a:r>
              <a:rPr lang="en-US" altLang="zh-TW" baseline="0" dirty="0" smtClean="0"/>
              <a:t> you are a new member, please try the different types of speeches and stay with us, at least until you finish the first 10 speeches. I promise you will have a lot of fun while developing your speaking skills.</a:t>
            </a:r>
          </a:p>
          <a:p>
            <a:endParaRPr lang="en-US" altLang="zh-TW" baseline="0" dirty="0" smtClean="0"/>
          </a:p>
          <a:p>
            <a:r>
              <a:rPr lang="en-US" altLang="zh-TW" baseline="0" dirty="0" smtClean="0"/>
              <a:t>If you are a seasoned member, there are lots of new resources online for you to access and experiment further.</a:t>
            </a:r>
          </a:p>
          <a:p>
            <a:endParaRPr lang="en-US" altLang="zh-TW" baseline="0" dirty="0" smtClean="0"/>
          </a:p>
          <a:p>
            <a:r>
              <a:rPr lang="en-US" altLang="zh-TW" baseline="0" dirty="0" smtClean="0"/>
              <a:t>If you are a club officer, there are also materials for you to promote your club and resources to help you become a better leader.</a:t>
            </a:r>
          </a:p>
          <a:p>
            <a:endParaRPr lang="en-US" altLang="zh-TW" baseline="0" dirty="0" smtClean="0"/>
          </a:p>
          <a:p>
            <a:r>
              <a:rPr lang="en-US" altLang="zh-TW" baseline="0" dirty="0" smtClean="0"/>
              <a:t>I hope you continue to enjoy your journey at Toastmasters and discover that these are rewarding experiences.</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56</a:t>
            </a:fld>
            <a:endParaRPr lang="en-US"/>
          </a:p>
        </p:txBody>
      </p:sp>
    </p:spTree>
    <p:extLst>
      <p:ext uri="{BB962C8B-B14F-4D97-AF65-F5344CB8AC3E}">
        <p14:creationId xmlns:p14="http://schemas.microsoft.com/office/powerpoint/2010/main" val="1170729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2093D78F-1860-4174-8D94-5FABDD21A164}" type="slidenum">
              <a:rPr lang="zh-TW" altLang="en-US" smtClean="0"/>
              <a:pPr eaLnBrk="1" hangingPunct="1"/>
              <a:t>7</a:t>
            </a:fld>
            <a:endParaRPr lang="en-US" altLang="zh-TW" smtClean="0"/>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dirty="0" smtClean="0"/>
              <a:t>There are 15 advanced manuals for you to develop your speech skills. They</a:t>
            </a:r>
            <a:r>
              <a:rPr lang="en-US" altLang="zh-TW" baseline="0" dirty="0" smtClean="0"/>
              <a:t> cover a wide range of speaking types, occasions, and purposes. </a:t>
            </a:r>
            <a:endParaRPr lang="en-US" altLang="zh-TW"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fld id="{2093D78F-1860-4174-8D94-5FABDD21A164}" type="slidenum">
              <a:rPr lang="zh-TW" altLang="en-US" smtClean="0"/>
              <a:pPr eaLnBrk="1" hangingPunct="1"/>
              <a:t>8</a:t>
            </a:fld>
            <a:endParaRPr lang="en-US" altLang="zh-TW" smtClean="0"/>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TW" dirty="0" smtClean="0"/>
              <a:t>There are 6 advanced manuals</a:t>
            </a:r>
            <a:r>
              <a:rPr lang="en-US" altLang="zh-TW" baseline="0" dirty="0" smtClean="0"/>
              <a:t> that have been translated to Traditional Chinese.</a:t>
            </a:r>
            <a:endParaRPr lang="en-US" altLang="zh-TW"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To help you select which 2 manuals,</a:t>
            </a:r>
            <a:r>
              <a:rPr lang="en-US" altLang="zh-TW" baseline="0" dirty="0" smtClean="0"/>
              <a:t> or which 6 manuals you would like to try, there is a wonderful link on the Chinese page of the D67 website. This was an article written by Howard Chang. He suggested 3 different ways for you to select the advanced manuals.</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9</a:t>
            </a:fld>
            <a:endParaRPr lang="en-US"/>
          </a:p>
        </p:txBody>
      </p:sp>
    </p:spTree>
    <p:extLst>
      <p:ext uri="{BB962C8B-B14F-4D97-AF65-F5344CB8AC3E}">
        <p14:creationId xmlns:p14="http://schemas.microsoft.com/office/powerpoint/2010/main" val="881228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smtClean="0"/>
              <a:t>You can read his full article online</a:t>
            </a:r>
            <a:endParaRPr lang="zh-TW" altLang="en-US" dirty="0"/>
          </a:p>
        </p:txBody>
      </p:sp>
      <p:sp>
        <p:nvSpPr>
          <p:cNvPr id="4" name="Slide Number Placeholder 3"/>
          <p:cNvSpPr>
            <a:spLocks noGrp="1"/>
          </p:cNvSpPr>
          <p:nvPr>
            <p:ph type="sldNum" sz="quarter" idx="10"/>
          </p:nvPr>
        </p:nvSpPr>
        <p:spPr/>
        <p:txBody>
          <a:bodyPr/>
          <a:lstStyle/>
          <a:p>
            <a:pPr>
              <a:defRPr/>
            </a:pPr>
            <a:fld id="{36C54BD8-0CCF-49FC-93B8-C8F513523AB8}" type="slidenum">
              <a:rPr lang="en-US" smtClean="0"/>
              <a:pPr>
                <a:defRPr/>
              </a:pPr>
              <a:t>10</a:t>
            </a:fld>
            <a:endParaRPr lang="en-US"/>
          </a:p>
        </p:txBody>
      </p:sp>
    </p:spTree>
    <p:extLst>
      <p:ext uri="{BB962C8B-B14F-4D97-AF65-F5344CB8AC3E}">
        <p14:creationId xmlns:p14="http://schemas.microsoft.com/office/powerpoint/2010/main" val="1259722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08163599-5225-47BF-BDFF-DC91F2AD5214}" type="slidenum">
              <a:rPr lang="en-US" altLang="zh-TW"/>
              <a:pPr>
                <a:defRPr/>
              </a:pPr>
              <a:t>‹#›</a:t>
            </a:fld>
            <a:endParaRPr lang="en-US" altLang="zh-TW"/>
          </a:p>
        </p:txBody>
      </p:sp>
    </p:spTree>
    <p:extLst>
      <p:ext uri="{BB962C8B-B14F-4D97-AF65-F5344CB8AC3E}">
        <p14:creationId xmlns:p14="http://schemas.microsoft.com/office/powerpoint/2010/main" val="376291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02F29FB-A45A-453A-988A-0A23B83731A8}" type="slidenum">
              <a:rPr lang="en-US" altLang="zh-TW"/>
              <a:pPr>
                <a:defRPr/>
              </a:pPr>
              <a:t>‹#›</a:t>
            </a:fld>
            <a:endParaRPr lang="en-US" altLang="zh-TW"/>
          </a:p>
        </p:txBody>
      </p:sp>
    </p:spTree>
    <p:extLst>
      <p:ext uri="{BB962C8B-B14F-4D97-AF65-F5344CB8AC3E}">
        <p14:creationId xmlns:p14="http://schemas.microsoft.com/office/powerpoint/2010/main" val="4067089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905690B-483E-47B5-A67D-6042D8F5BAD4}" type="slidenum">
              <a:rPr lang="en-US" altLang="zh-TW"/>
              <a:pPr>
                <a:defRPr/>
              </a:pPr>
              <a:t>‹#›</a:t>
            </a:fld>
            <a:endParaRPr lang="en-US" altLang="zh-TW"/>
          </a:p>
        </p:txBody>
      </p:sp>
    </p:spTree>
    <p:extLst>
      <p:ext uri="{BB962C8B-B14F-4D97-AF65-F5344CB8AC3E}">
        <p14:creationId xmlns:p14="http://schemas.microsoft.com/office/powerpoint/2010/main" val="3302374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13144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740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D379489-3E4E-4A13-B441-6EFD0071F032}" type="slidenum">
              <a:rPr lang="en-US" altLang="zh-TW"/>
              <a:pPr>
                <a:defRPr/>
              </a:pPr>
              <a:t>‹#›</a:t>
            </a:fld>
            <a:endParaRPr lang="en-US" altLang="zh-TW"/>
          </a:p>
        </p:txBody>
      </p:sp>
    </p:spTree>
    <p:extLst>
      <p:ext uri="{BB962C8B-B14F-4D97-AF65-F5344CB8AC3E}">
        <p14:creationId xmlns:p14="http://schemas.microsoft.com/office/powerpoint/2010/main" val="2646520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C87AFDC-F94F-4BD7-96BC-6734AAED9C7D}" type="slidenum">
              <a:rPr lang="en-US" altLang="zh-TW"/>
              <a:pPr>
                <a:defRPr/>
              </a:pPr>
              <a:t>‹#›</a:t>
            </a:fld>
            <a:endParaRPr lang="en-US" altLang="zh-TW"/>
          </a:p>
        </p:txBody>
      </p:sp>
    </p:spTree>
    <p:extLst>
      <p:ext uri="{BB962C8B-B14F-4D97-AF65-F5344CB8AC3E}">
        <p14:creationId xmlns:p14="http://schemas.microsoft.com/office/powerpoint/2010/main" val="3820847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B4832B97-C172-4030-B8D1-5ACC74699B41}" type="slidenum">
              <a:rPr lang="en-US" altLang="zh-TW"/>
              <a:pPr>
                <a:defRPr/>
              </a:pPr>
              <a:t>‹#›</a:t>
            </a:fld>
            <a:endParaRPr lang="en-US" altLang="zh-TW"/>
          </a:p>
        </p:txBody>
      </p:sp>
    </p:spTree>
    <p:extLst>
      <p:ext uri="{BB962C8B-B14F-4D97-AF65-F5344CB8AC3E}">
        <p14:creationId xmlns:p14="http://schemas.microsoft.com/office/powerpoint/2010/main" val="820254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487F13AF-2418-4BDC-8463-48394DC06889}" type="slidenum">
              <a:rPr lang="en-US" altLang="zh-TW"/>
              <a:pPr>
                <a:defRPr/>
              </a:pPr>
              <a:t>‹#›</a:t>
            </a:fld>
            <a:endParaRPr lang="en-US" altLang="zh-TW"/>
          </a:p>
        </p:txBody>
      </p:sp>
    </p:spTree>
    <p:extLst>
      <p:ext uri="{BB962C8B-B14F-4D97-AF65-F5344CB8AC3E}">
        <p14:creationId xmlns:p14="http://schemas.microsoft.com/office/powerpoint/2010/main" val="2130491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A25DFF7B-8CA8-44EE-9ECA-F8302550F2C8}" type="slidenum">
              <a:rPr lang="en-US" altLang="zh-TW"/>
              <a:pPr>
                <a:defRPr/>
              </a:pPr>
              <a:t>‹#›</a:t>
            </a:fld>
            <a:endParaRPr lang="en-US" altLang="zh-TW"/>
          </a:p>
        </p:txBody>
      </p:sp>
    </p:spTree>
    <p:extLst>
      <p:ext uri="{BB962C8B-B14F-4D97-AF65-F5344CB8AC3E}">
        <p14:creationId xmlns:p14="http://schemas.microsoft.com/office/powerpoint/2010/main" val="316837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FBE82EDB-F3C7-426E-A23A-5EDEF9A29D67}" type="slidenum">
              <a:rPr lang="en-US" altLang="zh-TW"/>
              <a:pPr>
                <a:defRPr/>
              </a:pPr>
              <a:t>‹#›</a:t>
            </a:fld>
            <a:endParaRPr lang="en-US" altLang="zh-TW"/>
          </a:p>
        </p:txBody>
      </p:sp>
    </p:spTree>
    <p:extLst>
      <p:ext uri="{BB962C8B-B14F-4D97-AF65-F5344CB8AC3E}">
        <p14:creationId xmlns:p14="http://schemas.microsoft.com/office/powerpoint/2010/main" val="3645689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554DADB4-6E9B-4459-8431-1CFD31115AC4}" type="slidenum">
              <a:rPr lang="en-US" altLang="zh-TW"/>
              <a:pPr>
                <a:defRPr/>
              </a:pPr>
              <a:t>‹#›</a:t>
            </a:fld>
            <a:endParaRPr lang="en-US" altLang="zh-TW"/>
          </a:p>
        </p:txBody>
      </p:sp>
    </p:spTree>
    <p:extLst>
      <p:ext uri="{BB962C8B-B14F-4D97-AF65-F5344CB8AC3E}">
        <p14:creationId xmlns:p14="http://schemas.microsoft.com/office/powerpoint/2010/main" val="769939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2BCFE03-9D96-4A1E-9626-86ADAD267AF2}" type="slidenum">
              <a:rPr lang="en-US" altLang="zh-TW"/>
              <a:pPr>
                <a:defRPr/>
              </a:pPr>
              <a:t>‹#›</a:t>
            </a:fld>
            <a:endParaRPr lang="en-US" altLang="zh-TW"/>
          </a:p>
        </p:txBody>
      </p:sp>
    </p:spTree>
    <p:extLst>
      <p:ext uri="{BB962C8B-B14F-4D97-AF65-F5344CB8AC3E}">
        <p14:creationId xmlns:p14="http://schemas.microsoft.com/office/powerpoint/2010/main" val="840681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3636516-24B1-4390-B2D2-942642924CB9}" type="slidenum">
              <a:rPr lang="en-US" altLang="zh-TW"/>
              <a:pPr>
                <a:defRPr/>
              </a:pPr>
              <a:t>‹#›</a:t>
            </a:fld>
            <a:endParaRPr lang="en-US" altLang="zh-TW"/>
          </a:p>
        </p:txBody>
      </p:sp>
      <p:pic>
        <p:nvPicPr>
          <p:cNvPr id="1031" name="Picture 8"/>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0" y="0"/>
            <a:ext cx="957263"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iming>
    <p:tnLst>
      <p:par>
        <p:cTn id="1" dur="indefinite" restart="never" nodeType="tmRoot"/>
      </p:par>
    </p:tnLst>
  </p:timing>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微軟正黑體" pitchFamily="34" charset="-120"/>
        </a:defRPr>
      </a:lvl2pPr>
      <a:lvl3pPr algn="ctr" rtl="0" eaLnBrk="0" fontAlgn="base" hangingPunct="0">
        <a:spcBef>
          <a:spcPct val="0"/>
        </a:spcBef>
        <a:spcAft>
          <a:spcPct val="0"/>
        </a:spcAft>
        <a:defRPr kumimoji="1" sz="4400">
          <a:solidFill>
            <a:schemeClr val="tx2"/>
          </a:solidFill>
          <a:latin typeface="Arial" charset="0"/>
          <a:ea typeface="微軟正黑體" pitchFamily="34" charset="-120"/>
        </a:defRPr>
      </a:lvl3pPr>
      <a:lvl4pPr algn="ctr" rtl="0" eaLnBrk="0" fontAlgn="base" hangingPunct="0">
        <a:spcBef>
          <a:spcPct val="0"/>
        </a:spcBef>
        <a:spcAft>
          <a:spcPct val="0"/>
        </a:spcAft>
        <a:defRPr kumimoji="1" sz="4400">
          <a:solidFill>
            <a:schemeClr val="tx2"/>
          </a:solidFill>
          <a:latin typeface="Arial" charset="0"/>
          <a:ea typeface="微軟正黑體" pitchFamily="34" charset="-120"/>
        </a:defRPr>
      </a:lvl4pPr>
      <a:lvl5pPr algn="ctr" rtl="0" eaLnBrk="0" fontAlgn="base" hangingPunct="0">
        <a:spcBef>
          <a:spcPct val="0"/>
        </a:spcBef>
        <a:spcAft>
          <a:spcPct val="0"/>
        </a:spcAft>
        <a:defRPr kumimoji="1" sz="4400">
          <a:solidFill>
            <a:schemeClr val="tx2"/>
          </a:solidFill>
          <a:latin typeface="Arial" charset="0"/>
          <a:ea typeface="微軟正黑體" pitchFamily="34"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 Id="rId4" Type="http://schemas.openxmlformats.org/officeDocument/2006/relationships/image" Target="../media/image34.gif"/></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oleObject" Target="../embeddings/oleObject1.bin"/><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4.png"/><Relationship Id="rId4"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4.png"/><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11188" y="1196752"/>
            <a:ext cx="7773987" cy="5472608"/>
          </a:xfrm>
        </p:spPr>
        <p:txBody>
          <a:bodyPr/>
          <a:lstStyle/>
          <a:p>
            <a:pPr eaLnBrk="1" hangingPunct="1"/>
            <a:r>
              <a:rPr lang="en-US" altLang="zh-TW" u="sng" dirty="0" smtClean="0"/>
              <a:t>Toastmasters </a:t>
            </a:r>
            <a:br>
              <a:rPr lang="en-US" altLang="zh-TW" u="sng" dirty="0" smtClean="0"/>
            </a:br>
            <a:r>
              <a:rPr lang="en-US" altLang="zh-TW" u="sng" dirty="0" smtClean="0"/>
              <a:t>Education Program &amp; Resources</a:t>
            </a:r>
            <a:br>
              <a:rPr lang="en-US" altLang="zh-TW" u="sng" dirty="0" smtClean="0"/>
            </a:br>
            <a:r>
              <a:rPr lang="en-US" altLang="zh-TW" u="sng" dirty="0" smtClean="0"/>
              <a:t/>
            </a:r>
            <a:br>
              <a:rPr lang="en-US" altLang="zh-TW" u="sng" dirty="0" smtClean="0"/>
            </a:br>
            <a:r>
              <a:rPr lang="zh-TW" altLang="en-US" sz="2800" dirty="0"/>
              <a:t>演講會的進階課程和資源平台</a:t>
            </a:r>
            <a:r>
              <a:rPr lang="en-US" altLang="zh-TW" sz="2800" u="sng" dirty="0" smtClean="0"/>
              <a:t/>
            </a:r>
            <a:br>
              <a:rPr lang="en-US" altLang="zh-TW" sz="2800" u="sng" dirty="0" smtClean="0"/>
            </a:br>
            <a:r>
              <a:rPr lang="en-US" altLang="zh-TW" sz="2800" u="sng" dirty="0" smtClean="0"/>
              <a:t/>
            </a:r>
            <a:br>
              <a:rPr lang="en-US" altLang="zh-TW" sz="2800" u="sng" dirty="0" smtClean="0"/>
            </a:br>
            <a:r>
              <a:rPr lang="en-US" altLang="zh-TW" sz="2800" u="sng" dirty="0" smtClean="0"/>
              <a:t/>
            </a:r>
            <a:br>
              <a:rPr lang="en-US" altLang="zh-TW" sz="2800" u="sng" dirty="0" smtClean="0"/>
            </a:br>
            <a:r>
              <a:rPr lang="en-US" altLang="zh-TW" sz="2400" dirty="0" smtClean="0"/>
              <a:t>Helen Chen, DTM</a:t>
            </a:r>
            <a:br>
              <a:rPr lang="en-US" altLang="zh-TW" sz="2400" dirty="0" smtClean="0"/>
            </a:br>
            <a:r>
              <a:rPr lang="en-US" altLang="zh-TW" sz="2400" dirty="0" smtClean="0"/>
              <a:t>Feb. 22, 2014</a:t>
            </a:r>
            <a:endParaRPr lang="en-US" altLang="zh-TW" sz="24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TW" altLang="en-US"/>
          </a:p>
        </p:txBody>
      </p:sp>
      <p:sp>
        <p:nvSpPr>
          <p:cNvPr id="3" name="Text Placeholder 2"/>
          <p:cNvSpPr>
            <a:spLocks noGrp="1"/>
          </p:cNvSpPr>
          <p:nvPr>
            <p:ph type="body" sz="half" idx="1"/>
          </p:nvPr>
        </p:nvSpPr>
        <p:spPr/>
        <p:txBody>
          <a:bodyPr/>
          <a:lstStyle/>
          <a:p>
            <a:endParaRPr lang="zh-TW" altLang="en-US"/>
          </a:p>
        </p:txBody>
      </p:sp>
      <p:sp>
        <p:nvSpPr>
          <p:cNvPr id="4" name="Content Placeholder 3"/>
          <p:cNvSpPr>
            <a:spLocks noGrp="1"/>
          </p:cNvSpPr>
          <p:nvPr>
            <p:ph sz="half" idx="2"/>
          </p:nvPr>
        </p:nvSpPr>
        <p:spPr/>
        <p:txBody>
          <a:bodyPr/>
          <a:lstStyle/>
          <a:p>
            <a:endParaRPr lang="zh-TW" altLang="en-US"/>
          </a:p>
        </p:txBody>
      </p:sp>
      <p:pic>
        <p:nvPicPr>
          <p:cNvPr id="1536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61" y="0"/>
            <a:ext cx="9139239" cy="674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30472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TW" altLang="en-US"/>
          </a:p>
        </p:txBody>
      </p:sp>
      <p:sp>
        <p:nvSpPr>
          <p:cNvPr id="3" name="Text Placeholder 2"/>
          <p:cNvSpPr>
            <a:spLocks noGrp="1"/>
          </p:cNvSpPr>
          <p:nvPr>
            <p:ph type="body" sz="half" idx="1"/>
          </p:nvPr>
        </p:nvSpPr>
        <p:spPr/>
        <p:txBody>
          <a:bodyPr/>
          <a:lstStyle/>
          <a:p>
            <a:endParaRPr lang="zh-TW" altLang="en-US" dirty="0"/>
          </a:p>
        </p:txBody>
      </p:sp>
      <p:sp>
        <p:nvSpPr>
          <p:cNvPr id="4" name="Content Placeholder 3"/>
          <p:cNvSpPr>
            <a:spLocks noGrp="1"/>
          </p:cNvSpPr>
          <p:nvPr>
            <p:ph sz="half" idx="2"/>
          </p:nvPr>
        </p:nvSpPr>
        <p:spPr/>
        <p:txBody>
          <a:bodyPr/>
          <a:lstStyle/>
          <a:p>
            <a:endParaRPr lang="zh-TW" altLang="en-US"/>
          </a:p>
        </p:txBody>
      </p:sp>
      <p:pic>
        <p:nvPicPr>
          <p:cNvPr id="14339"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29687" y="6989"/>
            <a:ext cx="7524328" cy="6851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3472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AutoShape 4"/>
          <p:cNvSpPr>
            <a:spLocks noChangeArrowheads="1"/>
          </p:cNvSpPr>
          <p:nvPr/>
        </p:nvSpPr>
        <p:spPr bwMode="auto">
          <a:xfrm rot="-2554858">
            <a:off x="3602038" y="5773738"/>
            <a:ext cx="190500" cy="719137"/>
          </a:xfrm>
          <a:prstGeom prst="upArrow">
            <a:avLst>
              <a:gd name="adj1" fmla="val 50000"/>
              <a:gd name="adj2" fmla="val 94375"/>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196" name="AutoShape 5"/>
          <p:cNvSpPr>
            <a:spLocks noChangeArrowheads="1"/>
          </p:cNvSpPr>
          <p:nvPr/>
        </p:nvSpPr>
        <p:spPr bwMode="auto">
          <a:xfrm>
            <a:off x="5016500" y="5859463"/>
            <a:ext cx="188913" cy="541337"/>
          </a:xfrm>
          <a:prstGeom prst="upArrow">
            <a:avLst>
              <a:gd name="adj1" fmla="val 50000"/>
              <a:gd name="adj2" fmla="val 7163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200" name="AutoShape 11"/>
          <p:cNvSpPr>
            <a:spLocks noChangeArrowheads="1"/>
          </p:cNvSpPr>
          <p:nvPr/>
        </p:nvSpPr>
        <p:spPr bwMode="auto">
          <a:xfrm>
            <a:off x="3622674" y="6400800"/>
            <a:ext cx="2245469" cy="269875"/>
          </a:xfrm>
          <a:prstGeom prst="roundRect">
            <a:avLst>
              <a:gd name="adj" fmla="val 16667"/>
            </a:avLst>
          </a:prstGeom>
          <a:solidFill>
            <a:srgbClr val="CC99FF"/>
          </a:solidFill>
          <a:ln w="9525">
            <a:solidFill>
              <a:schemeClr val="tx1"/>
            </a:solidFill>
            <a:round/>
            <a:headEnd/>
            <a:tailEnd/>
          </a:ln>
        </p:spPr>
        <p:txBody>
          <a:bodyPr wrap="none" lIns="82625" tIns="41313" rIns="82625" bIns="41313" anchor="ctr"/>
          <a:lstStyle/>
          <a:p>
            <a:pPr algn="ctr"/>
            <a:r>
              <a:rPr lang="en-US" altLang="zh-TW" dirty="0"/>
              <a:t>New </a:t>
            </a:r>
            <a:r>
              <a:rPr lang="en-US" altLang="zh-TW" dirty="0" smtClean="0"/>
              <a:t>Member</a:t>
            </a:r>
            <a:r>
              <a:rPr lang="zh-TW" altLang="en-US" dirty="0"/>
              <a:t>新會</a:t>
            </a:r>
            <a:r>
              <a:rPr lang="zh-TW" altLang="en-US" dirty="0" smtClean="0"/>
              <a:t>員</a:t>
            </a:r>
            <a:endParaRPr lang="en-US" altLang="zh-TW" dirty="0"/>
          </a:p>
        </p:txBody>
      </p:sp>
      <p:sp>
        <p:nvSpPr>
          <p:cNvPr id="8202" name="AutoShape 13"/>
          <p:cNvSpPr>
            <a:spLocks noChangeArrowheads="1"/>
          </p:cNvSpPr>
          <p:nvPr/>
        </p:nvSpPr>
        <p:spPr bwMode="auto">
          <a:xfrm>
            <a:off x="827088" y="3644900"/>
            <a:ext cx="3355975" cy="809625"/>
          </a:xfrm>
          <a:prstGeom prst="bevel">
            <a:avLst>
              <a:gd name="adj" fmla="val 12500"/>
            </a:avLst>
          </a:prstGeom>
          <a:solidFill>
            <a:srgbClr val="FFCC99"/>
          </a:solidFill>
          <a:ln w="9525">
            <a:solidFill>
              <a:schemeClr val="tx1"/>
            </a:solidFill>
            <a:miter lim="800000"/>
            <a:headEnd/>
            <a:tailEnd/>
          </a:ln>
        </p:spPr>
        <p:txBody>
          <a:bodyPr wrap="none" lIns="82625" tIns="41313" rIns="82625" bIns="41313" anchor="ctr"/>
          <a:lstStyle/>
          <a:p>
            <a:pPr algn="ctr"/>
            <a:r>
              <a:rPr lang="en-US" altLang="zh-TW"/>
              <a:t>Advanced Leader – Bronze</a:t>
            </a:r>
          </a:p>
          <a:p>
            <a:pPr algn="ctr"/>
            <a:r>
              <a:rPr lang="en-US" altLang="zh-TW"/>
              <a:t>(ALB)</a:t>
            </a:r>
          </a:p>
        </p:txBody>
      </p:sp>
      <p:sp>
        <p:nvSpPr>
          <p:cNvPr id="8206" name="AutoShape 17"/>
          <p:cNvSpPr>
            <a:spLocks noChangeArrowheads="1"/>
          </p:cNvSpPr>
          <p:nvPr/>
        </p:nvSpPr>
        <p:spPr bwMode="auto">
          <a:xfrm>
            <a:off x="1692275" y="476250"/>
            <a:ext cx="5700713" cy="946150"/>
          </a:xfrm>
          <a:prstGeom prst="ribbon">
            <a:avLst>
              <a:gd name="adj1" fmla="val 12500"/>
              <a:gd name="adj2" fmla="val 50000"/>
            </a:avLst>
          </a:prstGeom>
          <a:solidFill>
            <a:srgbClr val="FF0000"/>
          </a:solidFill>
          <a:ln w="9525">
            <a:solidFill>
              <a:schemeClr val="tx1"/>
            </a:solidFill>
            <a:round/>
            <a:headEnd/>
            <a:tailEnd/>
          </a:ln>
        </p:spPr>
        <p:txBody>
          <a:bodyPr wrap="none" lIns="82625" tIns="41313" rIns="82625" bIns="41313" anchor="ctr"/>
          <a:lstStyle/>
          <a:p>
            <a:pPr algn="ctr"/>
            <a:r>
              <a:rPr lang="en-US" altLang="zh-TW"/>
              <a:t>Distinguished Toastmaster</a:t>
            </a:r>
          </a:p>
          <a:p>
            <a:pPr algn="ctr"/>
            <a:r>
              <a:rPr lang="en-US" altLang="zh-TW"/>
              <a:t>(DTM)</a:t>
            </a:r>
          </a:p>
        </p:txBody>
      </p:sp>
      <p:sp>
        <p:nvSpPr>
          <p:cNvPr id="8207" name="Oval 18"/>
          <p:cNvSpPr>
            <a:spLocks noChangeArrowheads="1"/>
          </p:cNvSpPr>
          <p:nvPr/>
        </p:nvSpPr>
        <p:spPr bwMode="auto">
          <a:xfrm rot="-3742562">
            <a:off x="-273049" y="3157537"/>
            <a:ext cx="1649412" cy="56991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625" tIns="41313" rIns="82625" bIns="41313" anchor="ctr"/>
          <a:lstStyle/>
          <a:p>
            <a:pPr algn="ctr"/>
            <a:r>
              <a:rPr lang="en-US" altLang="zh-TW" b="1"/>
              <a:t>Leadership</a:t>
            </a:r>
          </a:p>
        </p:txBody>
      </p:sp>
      <p:sp>
        <p:nvSpPr>
          <p:cNvPr id="8209" name="Text Box 20"/>
          <p:cNvSpPr txBox="1">
            <a:spLocks noChangeArrowheads="1"/>
          </p:cNvSpPr>
          <p:nvPr/>
        </p:nvSpPr>
        <p:spPr bwMode="auto">
          <a:xfrm>
            <a:off x="5457825" y="5859463"/>
            <a:ext cx="28511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300" b="1"/>
              <a:t>Basic communication manual</a:t>
            </a:r>
          </a:p>
        </p:txBody>
      </p:sp>
      <p:sp>
        <p:nvSpPr>
          <p:cNvPr id="8215" name="AutoShape 26"/>
          <p:cNvSpPr>
            <a:spLocks noChangeArrowheads="1"/>
          </p:cNvSpPr>
          <p:nvPr/>
        </p:nvSpPr>
        <p:spPr bwMode="auto">
          <a:xfrm>
            <a:off x="928688" y="2347913"/>
            <a:ext cx="3517900" cy="608012"/>
          </a:xfrm>
          <a:prstGeom prst="bevel">
            <a:avLst>
              <a:gd name="adj" fmla="val 12500"/>
            </a:avLst>
          </a:prstGeom>
          <a:solidFill>
            <a:srgbClr val="C0C0C0"/>
          </a:solidFill>
          <a:ln w="9525">
            <a:solidFill>
              <a:schemeClr val="tx1"/>
            </a:solidFill>
            <a:miter lim="800000"/>
            <a:headEnd/>
            <a:tailEnd/>
          </a:ln>
        </p:spPr>
        <p:txBody>
          <a:bodyPr wrap="none" lIns="82625" tIns="41313" rIns="82625" bIns="41313" anchor="ctr"/>
          <a:lstStyle/>
          <a:p>
            <a:pPr algn="ctr"/>
            <a:r>
              <a:rPr lang="en-US" altLang="zh-TW"/>
              <a:t>Advanced Leader –Silver (ALS)</a:t>
            </a:r>
          </a:p>
        </p:txBody>
      </p:sp>
      <p:sp>
        <p:nvSpPr>
          <p:cNvPr id="8216" name="Text Box 27"/>
          <p:cNvSpPr txBox="1">
            <a:spLocks noChangeArrowheads="1"/>
          </p:cNvSpPr>
          <p:nvPr/>
        </p:nvSpPr>
        <p:spPr bwMode="auto">
          <a:xfrm>
            <a:off x="646113" y="5859463"/>
            <a:ext cx="234315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lnSpc>
                <a:spcPct val="70000"/>
              </a:lnSpc>
              <a:spcBef>
                <a:spcPct val="50000"/>
              </a:spcBef>
            </a:pPr>
            <a:r>
              <a:rPr lang="en-US" altLang="zh-TW" sz="1300" b="1"/>
              <a:t>Basic Leadership Manual</a:t>
            </a:r>
          </a:p>
        </p:txBody>
      </p:sp>
      <p:sp>
        <p:nvSpPr>
          <p:cNvPr id="8219" name="AutoShape 31"/>
          <p:cNvSpPr>
            <a:spLocks noChangeArrowheads="1"/>
          </p:cNvSpPr>
          <p:nvPr/>
        </p:nvSpPr>
        <p:spPr bwMode="auto">
          <a:xfrm rot="1440000">
            <a:off x="3419475" y="2924175"/>
            <a:ext cx="193675" cy="715963"/>
          </a:xfrm>
          <a:prstGeom prst="upArrow">
            <a:avLst>
              <a:gd name="adj1" fmla="val 50000"/>
              <a:gd name="adj2" fmla="val 9241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220" name="AutoShape 32"/>
          <p:cNvSpPr>
            <a:spLocks noChangeArrowheads="1"/>
          </p:cNvSpPr>
          <p:nvPr/>
        </p:nvSpPr>
        <p:spPr bwMode="auto">
          <a:xfrm rot="1440000">
            <a:off x="2916238" y="4437063"/>
            <a:ext cx="193675" cy="715962"/>
          </a:xfrm>
          <a:prstGeom prst="upArrow">
            <a:avLst>
              <a:gd name="adj1" fmla="val 50000"/>
              <a:gd name="adj2" fmla="val 9241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17" name="Text Box 25"/>
          <p:cNvSpPr txBox="1">
            <a:spLocks noChangeArrowheads="1"/>
          </p:cNvSpPr>
          <p:nvPr/>
        </p:nvSpPr>
        <p:spPr bwMode="auto">
          <a:xfrm>
            <a:off x="827088" y="3071175"/>
            <a:ext cx="2689224" cy="36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lvl="0"/>
            <a:r>
              <a:rPr lang="zh-TW" altLang="en-US" sz="900" dirty="0"/>
              <a:t>擔任地區總會幹事一年</a:t>
            </a:r>
            <a:r>
              <a:rPr lang="en-US" sz="900" dirty="0"/>
              <a:t> </a:t>
            </a:r>
            <a:r>
              <a:rPr lang="zh-TW" altLang="en-US" sz="900" dirty="0" smtClean="0"/>
              <a:t>完</a:t>
            </a:r>
            <a:r>
              <a:rPr lang="zh-TW" altLang="en-US" sz="900" dirty="0"/>
              <a:t>成</a:t>
            </a:r>
            <a:r>
              <a:rPr lang="en-US" altLang="zh-TW" sz="900" dirty="0"/>
              <a:t>《</a:t>
            </a:r>
            <a:r>
              <a:rPr lang="zh-TW" altLang="en-US" sz="900" dirty="0"/>
              <a:t>高成效領導課程</a:t>
            </a:r>
            <a:r>
              <a:rPr lang="en-US" altLang="zh-TW" sz="900" dirty="0"/>
              <a:t>》</a:t>
            </a:r>
            <a:endParaRPr lang="en-US" sz="900" dirty="0"/>
          </a:p>
          <a:p>
            <a:pPr lvl="0"/>
            <a:r>
              <a:rPr lang="zh-TW" altLang="en-US" sz="900" dirty="0"/>
              <a:t>擔</a:t>
            </a:r>
            <a:r>
              <a:rPr lang="zh-TW" altLang="en-US" sz="900" dirty="0" smtClean="0"/>
              <a:t>任新</a:t>
            </a:r>
            <a:r>
              <a:rPr lang="zh-TW" altLang="en-US" sz="900" dirty="0"/>
              <a:t>會發起</a:t>
            </a:r>
            <a:r>
              <a:rPr lang="zh-TW" altLang="en-US" sz="900" dirty="0" smtClean="0"/>
              <a:t>人</a:t>
            </a:r>
            <a:r>
              <a:rPr lang="en-US" altLang="zh-TW" sz="900" dirty="0" smtClean="0"/>
              <a:t>/</a:t>
            </a:r>
            <a:r>
              <a:rPr lang="zh-TW" altLang="en-US" sz="900" dirty="0" smtClean="0"/>
              <a:t>新</a:t>
            </a:r>
            <a:r>
              <a:rPr lang="zh-TW" altLang="en-US" sz="900" dirty="0"/>
              <a:t>會指導</a:t>
            </a:r>
            <a:r>
              <a:rPr lang="zh-TW" altLang="en-US" sz="900" dirty="0" smtClean="0"/>
              <a:t>人或救援教練</a:t>
            </a:r>
            <a:endParaRPr lang="en-US" sz="900" dirty="0"/>
          </a:p>
        </p:txBody>
      </p:sp>
      <p:sp>
        <p:nvSpPr>
          <p:cNvPr id="18" name="Text Box 24"/>
          <p:cNvSpPr txBox="1">
            <a:spLocks noChangeArrowheads="1"/>
          </p:cNvSpPr>
          <p:nvPr/>
        </p:nvSpPr>
        <p:spPr bwMode="auto">
          <a:xfrm>
            <a:off x="512763" y="4599940"/>
            <a:ext cx="2174875" cy="39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lvl="0"/>
            <a:r>
              <a:rPr lang="zh-TW" altLang="en-US" sz="1000" dirty="0"/>
              <a:t>擔任分會</a:t>
            </a:r>
            <a:r>
              <a:rPr lang="zh-TW" altLang="en-US" sz="1000" dirty="0" smtClean="0"/>
              <a:t>幹部六</a:t>
            </a:r>
            <a:r>
              <a:rPr lang="zh-TW" altLang="en-US" sz="1000" dirty="0"/>
              <a:t>個</a:t>
            </a:r>
            <a:r>
              <a:rPr lang="zh-TW" altLang="en-US" sz="1000" dirty="0" smtClean="0"/>
              <a:t>月</a:t>
            </a:r>
            <a:r>
              <a:rPr lang="en-US" altLang="zh-TW" sz="1000" dirty="0" smtClean="0"/>
              <a:t>/</a:t>
            </a:r>
            <a:r>
              <a:rPr lang="zh-TW" altLang="en-US" sz="1000" dirty="0" smtClean="0"/>
              <a:t>參</a:t>
            </a:r>
            <a:r>
              <a:rPr lang="zh-TW" altLang="en-US" sz="1000" dirty="0"/>
              <a:t>加</a:t>
            </a:r>
            <a:r>
              <a:rPr lang="zh-TW" altLang="en-US" sz="1000" dirty="0" smtClean="0"/>
              <a:t>幹部訓</a:t>
            </a:r>
            <a:r>
              <a:rPr lang="zh-TW" altLang="en-US" sz="1000" dirty="0"/>
              <a:t>練</a:t>
            </a:r>
            <a:endParaRPr lang="en-US" sz="1000" dirty="0"/>
          </a:p>
          <a:p>
            <a:pPr lvl="0"/>
            <a:r>
              <a:rPr lang="zh-TW" altLang="en-US" sz="1000" dirty="0"/>
              <a:t>主</a:t>
            </a:r>
            <a:r>
              <a:rPr lang="zh-TW" altLang="en-US" sz="1000" dirty="0" smtClean="0"/>
              <a:t>持</a:t>
            </a:r>
            <a:r>
              <a:rPr lang="zh-TW" altLang="en-US" sz="1000" dirty="0"/>
              <a:t>二項</a:t>
            </a:r>
            <a:r>
              <a:rPr lang="zh-TW" altLang="en-US" sz="1000" dirty="0" smtClean="0"/>
              <a:t>課程</a:t>
            </a:r>
            <a:endParaRPr lang="en-US" sz="1000" dirty="0"/>
          </a:p>
        </p:txBody>
      </p:sp>
      <p:sp>
        <p:nvSpPr>
          <p:cNvPr id="19" name="AutoShape 12"/>
          <p:cNvSpPr>
            <a:spLocks noChangeArrowheads="1"/>
          </p:cNvSpPr>
          <p:nvPr/>
        </p:nvSpPr>
        <p:spPr bwMode="auto">
          <a:xfrm>
            <a:off x="976313" y="5131013"/>
            <a:ext cx="2911475" cy="704637"/>
          </a:xfrm>
          <a:prstGeom prst="bevel">
            <a:avLst>
              <a:gd name="adj" fmla="val 12500"/>
            </a:avLst>
          </a:prstGeom>
          <a:solidFill>
            <a:schemeClr val="accent1"/>
          </a:solidFill>
          <a:ln w="9525">
            <a:solidFill>
              <a:schemeClr val="tx1"/>
            </a:solidFill>
            <a:miter lim="800000"/>
            <a:headEnd/>
            <a:tailEnd/>
          </a:ln>
        </p:spPr>
        <p:txBody>
          <a:bodyPr wrap="none" lIns="82625" tIns="41313" rIns="82625" bIns="41313" anchor="ctr"/>
          <a:lstStyle/>
          <a:p>
            <a:pPr algn="ctr"/>
            <a:r>
              <a:rPr lang="zh-TW" altLang="en-US" dirty="0"/>
              <a:t>中級</a:t>
            </a:r>
            <a:r>
              <a:rPr lang="zh-TW" altLang="en-US" dirty="0" smtClean="0"/>
              <a:t>領</a:t>
            </a:r>
            <a:r>
              <a:rPr lang="zh-TW" altLang="en-US" dirty="0"/>
              <a:t>導課</a:t>
            </a:r>
            <a:r>
              <a:rPr lang="zh-TW" altLang="en-US" dirty="0" smtClean="0"/>
              <a:t>程</a:t>
            </a:r>
            <a:endParaRPr lang="en-US" altLang="zh-TW" dirty="0" smtClean="0"/>
          </a:p>
          <a:p>
            <a:pPr algn="ctr"/>
            <a:r>
              <a:rPr lang="en-US" altLang="zh-TW" dirty="0" smtClean="0"/>
              <a:t>(</a:t>
            </a:r>
            <a:r>
              <a:rPr lang="en-US" altLang="zh-TW" dirty="0"/>
              <a:t>CL)</a:t>
            </a:r>
          </a:p>
        </p:txBody>
      </p:sp>
      <p:sp>
        <p:nvSpPr>
          <p:cNvPr id="20" name="AutoShape 28"/>
          <p:cNvSpPr>
            <a:spLocks noChangeArrowheads="1"/>
          </p:cNvSpPr>
          <p:nvPr/>
        </p:nvSpPr>
        <p:spPr bwMode="auto">
          <a:xfrm>
            <a:off x="4446588" y="5319713"/>
            <a:ext cx="2532062" cy="539750"/>
          </a:xfrm>
          <a:prstGeom prst="octagon">
            <a:avLst>
              <a:gd name="adj" fmla="val 29287"/>
            </a:avLst>
          </a:prstGeom>
          <a:solidFill>
            <a:srgbClr val="CCFFCC"/>
          </a:solidFill>
          <a:ln w="9525">
            <a:solidFill>
              <a:schemeClr val="tx1"/>
            </a:solidFill>
            <a:miter lim="800000"/>
            <a:headEnd/>
            <a:tailEnd/>
          </a:ln>
        </p:spPr>
        <p:txBody>
          <a:bodyPr wrap="none" lIns="82625" tIns="41313" rIns="82625" bIns="41313" anchor="ctr"/>
          <a:lstStyle/>
          <a:p>
            <a:pPr algn="ctr"/>
            <a:r>
              <a:rPr lang="zh-TW" altLang="en-US" sz="1400" dirty="0" smtClean="0"/>
              <a:t>中級溝</a:t>
            </a:r>
            <a:r>
              <a:rPr lang="zh-TW" altLang="en-US" sz="1400" dirty="0"/>
              <a:t>通課程</a:t>
            </a:r>
            <a:endParaRPr lang="en-US" altLang="zh-TW" sz="1300" dirty="0"/>
          </a:p>
          <a:p>
            <a:pPr algn="ctr"/>
            <a:r>
              <a:rPr lang="en-US" altLang="zh-TW" dirty="0" smtClean="0"/>
              <a:t>(CC)</a:t>
            </a:r>
            <a:endParaRPr lang="en-US" altLang="zh-TW" dirty="0"/>
          </a:p>
        </p:txBody>
      </p:sp>
    </p:spTree>
    <p:extLst>
      <p:ext uri="{BB962C8B-B14F-4D97-AF65-F5344CB8AC3E}">
        <p14:creationId xmlns:p14="http://schemas.microsoft.com/office/powerpoint/2010/main" val="427739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0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2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 grpId="0" animBg="1"/>
      <p:bldP spid="8215" grpId="0" animBg="1"/>
      <p:bldP spid="8219" grpId="0" animBg="1"/>
      <p:bldP spid="8220" grpId="0" animBg="1"/>
      <p:bldP spid="17" grpId="0"/>
      <p:bldP spid="18" grpId="0"/>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ChangeArrowheads="1"/>
          </p:cNvSpPr>
          <p:nvPr/>
        </p:nvSpPr>
        <p:spPr bwMode="auto">
          <a:xfrm rot="1402975">
            <a:off x="6345238" y="4848225"/>
            <a:ext cx="192087" cy="539750"/>
          </a:xfrm>
          <a:prstGeom prst="upArrow">
            <a:avLst>
              <a:gd name="adj1" fmla="val 50000"/>
              <a:gd name="adj2" fmla="val 7024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195" name="AutoShape 4"/>
          <p:cNvSpPr>
            <a:spLocks noChangeArrowheads="1"/>
          </p:cNvSpPr>
          <p:nvPr/>
        </p:nvSpPr>
        <p:spPr bwMode="auto">
          <a:xfrm rot="-2554858">
            <a:off x="3602038" y="5773738"/>
            <a:ext cx="190500" cy="719137"/>
          </a:xfrm>
          <a:prstGeom prst="upArrow">
            <a:avLst>
              <a:gd name="adj1" fmla="val 50000"/>
              <a:gd name="adj2" fmla="val 94375"/>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196" name="AutoShape 5"/>
          <p:cNvSpPr>
            <a:spLocks noChangeArrowheads="1"/>
          </p:cNvSpPr>
          <p:nvPr/>
        </p:nvSpPr>
        <p:spPr bwMode="auto">
          <a:xfrm>
            <a:off x="5016500" y="5859463"/>
            <a:ext cx="188913" cy="541337"/>
          </a:xfrm>
          <a:prstGeom prst="upArrow">
            <a:avLst>
              <a:gd name="adj1" fmla="val 50000"/>
              <a:gd name="adj2" fmla="val 7163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197" name="AutoShape 8"/>
          <p:cNvSpPr>
            <a:spLocks noChangeArrowheads="1"/>
          </p:cNvSpPr>
          <p:nvPr/>
        </p:nvSpPr>
        <p:spPr bwMode="auto">
          <a:xfrm rot="-1582296">
            <a:off x="5219700" y="1412875"/>
            <a:ext cx="190500" cy="608013"/>
          </a:xfrm>
          <a:prstGeom prst="upArrow">
            <a:avLst>
              <a:gd name="adj1" fmla="val 50000"/>
              <a:gd name="adj2" fmla="val 79792"/>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198" name="AutoShape 9"/>
          <p:cNvSpPr>
            <a:spLocks noChangeArrowheads="1"/>
          </p:cNvSpPr>
          <p:nvPr/>
        </p:nvSpPr>
        <p:spPr bwMode="auto">
          <a:xfrm rot="-1582296">
            <a:off x="6291263" y="3662363"/>
            <a:ext cx="184150" cy="876300"/>
          </a:xfrm>
          <a:prstGeom prst="upArrow">
            <a:avLst>
              <a:gd name="adj1" fmla="val 50000"/>
              <a:gd name="adj2" fmla="val 118966"/>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199" name="AutoShape 10"/>
          <p:cNvSpPr>
            <a:spLocks noChangeArrowheads="1"/>
          </p:cNvSpPr>
          <p:nvPr/>
        </p:nvSpPr>
        <p:spPr bwMode="auto">
          <a:xfrm rot="-1582296">
            <a:off x="5672138" y="2444750"/>
            <a:ext cx="169862" cy="811213"/>
          </a:xfrm>
          <a:prstGeom prst="upArrow">
            <a:avLst>
              <a:gd name="adj1" fmla="val 50000"/>
              <a:gd name="adj2" fmla="val 119393"/>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200" name="AutoShape 11"/>
          <p:cNvSpPr>
            <a:spLocks noChangeArrowheads="1"/>
          </p:cNvSpPr>
          <p:nvPr/>
        </p:nvSpPr>
        <p:spPr bwMode="auto">
          <a:xfrm>
            <a:off x="3622675" y="6400800"/>
            <a:ext cx="2134394" cy="269875"/>
          </a:xfrm>
          <a:prstGeom prst="roundRect">
            <a:avLst>
              <a:gd name="adj" fmla="val 16667"/>
            </a:avLst>
          </a:prstGeom>
          <a:solidFill>
            <a:srgbClr val="CC99FF"/>
          </a:solidFill>
          <a:ln w="9525">
            <a:solidFill>
              <a:schemeClr val="tx1"/>
            </a:solidFill>
            <a:round/>
            <a:headEnd/>
            <a:tailEnd/>
          </a:ln>
        </p:spPr>
        <p:txBody>
          <a:bodyPr wrap="none" lIns="82625" tIns="41313" rIns="82625" bIns="41313" anchor="ctr"/>
          <a:lstStyle/>
          <a:p>
            <a:pPr algn="ctr"/>
            <a:r>
              <a:rPr lang="en-US" altLang="zh-TW" dirty="0"/>
              <a:t>New </a:t>
            </a:r>
            <a:r>
              <a:rPr lang="en-US" altLang="zh-TW" dirty="0" smtClean="0"/>
              <a:t>Member</a:t>
            </a:r>
            <a:r>
              <a:rPr lang="zh-TW" altLang="en-US" dirty="0"/>
              <a:t>新會</a:t>
            </a:r>
            <a:r>
              <a:rPr lang="zh-TW" altLang="en-US" dirty="0" smtClean="0"/>
              <a:t>員</a:t>
            </a:r>
            <a:endParaRPr lang="en-US" altLang="zh-TW" dirty="0"/>
          </a:p>
        </p:txBody>
      </p:sp>
      <p:sp>
        <p:nvSpPr>
          <p:cNvPr id="8202" name="AutoShape 13"/>
          <p:cNvSpPr>
            <a:spLocks noChangeArrowheads="1"/>
          </p:cNvSpPr>
          <p:nvPr/>
        </p:nvSpPr>
        <p:spPr bwMode="auto">
          <a:xfrm>
            <a:off x="827088" y="3644900"/>
            <a:ext cx="3355975" cy="809625"/>
          </a:xfrm>
          <a:prstGeom prst="bevel">
            <a:avLst>
              <a:gd name="adj" fmla="val 12500"/>
            </a:avLst>
          </a:prstGeom>
          <a:solidFill>
            <a:srgbClr val="FFCC99"/>
          </a:solidFill>
          <a:ln w="9525">
            <a:solidFill>
              <a:schemeClr val="tx1"/>
            </a:solidFill>
            <a:miter lim="800000"/>
            <a:headEnd/>
            <a:tailEnd/>
          </a:ln>
        </p:spPr>
        <p:txBody>
          <a:bodyPr wrap="none" lIns="82625" tIns="41313" rIns="82625" bIns="41313" anchor="ctr"/>
          <a:lstStyle/>
          <a:p>
            <a:pPr algn="ctr"/>
            <a:r>
              <a:rPr lang="en-US" altLang="zh-TW"/>
              <a:t>Advanced Leader – Bronze</a:t>
            </a:r>
          </a:p>
          <a:p>
            <a:pPr algn="ctr"/>
            <a:r>
              <a:rPr lang="en-US" altLang="zh-TW"/>
              <a:t>(ALB)</a:t>
            </a:r>
          </a:p>
        </p:txBody>
      </p:sp>
      <p:sp>
        <p:nvSpPr>
          <p:cNvPr id="8203" name="AutoShape 14"/>
          <p:cNvSpPr>
            <a:spLocks noChangeArrowheads="1"/>
          </p:cNvSpPr>
          <p:nvPr/>
        </p:nvSpPr>
        <p:spPr bwMode="auto">
          <a:xfrm>
            <a:off x="6154738" y="4306888"/>
            <a:ext cx="2532062" cy="541337"/>
          </a:xfrm>
          <a:prstGeom prst="octagon">
            <a:avLst>
              <a:gd name="adj" fmla="val 29287"/>
            </a:avLst>
          </a:prstGeom>
          <a:solidFill>
            <a:srgbClr val="FFCC99"/>
          </a:solidFill>
          <a:ln w="9525">
            <a:solidFill>
              <a:schemeClr val="tx1"/>
            </a:solidFill>
            <a:miter lim="800000"/>
            <a:headEnd/>
            <a:tailEnd/>
          </a:ln>
        </p:spPr>
        <p:txBody>
          <a:bodyPr wrap="none" lIns="82625" tIns="41313" rIns="82625" bIns="41313" anchor="ctr"/>
          <a:lstStyle/>
          <a:p>
            <a:pPr algn="ctr"/>
            <a:r>
              <a:rPr lang="en-US" altLang="zh-TW" sz="1300"/>
              <a:t>Advanced Communicator</a:t>
            </a:r>
          </a:p>
          <a:p>
            <a:pPr algn="ctr"/>
            <a:r>
              <a:rPr lang="en-US" altLang="zh-TW"/>
              <a:t>AC -Bronze</a:t>
            </a:r>
          </a:p>
        </p:txBody>
      </p:sp>
      <p:sp>
        <p:nvSpPr>
          <p:cNvPr id="8204" name="AutoShape 15"/>
          <p:cNvSpPr>
            <a:spLocks noChangeArrowheads="1"/>
          </p:cNvSpPr>
          <p:nvPr/>
        </p:nvSpPr>
        <p:spPr bwMode="auto">
          <a:xfrm>
            <a:off x="5205413" y="3092450"/>
            <a:ext cx="2532062" cy="539750"/>
          </a:xfrm>
          <a:prstGeom prst="octagon">
            <a:avLst>
              <a:gd name="adj" fmla="val 29287"/>
            </a:avLst>
          </a:prstGeom>
          <a:solidFill>
            <a:srgbClr val="C0C0C0"/>
          </a:solidFill>
          <a:ln w="9525">
            <a:solidFill>
              <a:schemeClr val="tx1"/>
            </a:solidFill>
            <a:miter lim="800000"/>
            <a:headEnd/>
            <a:tailEnd/>
          </a:ln>
        </p:spPr>
        <p:txBody>
          <a:bodyPr wrap="none" lIns="82625" tIns="41313" rIns="82625" bIns="41313" anchor="ctr"/>
          <a:lstStyle/>
          <a:p>
            <a:pPr algn="ctr"/>
            <a:r>
              <a:rPr lang="en-US" altLang="zh-TW" sz="1300"/>
              <a:t>Advanced Communicator</a:t>
            </a:r>
          </a:p>
          <a:p>
            <a:pPr algn="ctr"/>
            <a:r>
              <a:rPr lang="en-US" altLang="zh-TW"/>
              <a:t>AC -Silver</a:t>
            </a:r>
          </a:p>
        </p:txBody>
      </p:sp>
      <p:sp>
        <p:nvSpPr>
          <p:cNvPr id="8205" name="AutoShape 16"/>
          <p:cNvSpPr>
            <a:spLocks noChangeArrowheads="1"/>
          </p:cNvSpPr>
          <p:nvPr/>
        </p:nvSpPr>
        <p:spPr bwMode="auto">
          <a:xfrm>
            <a:off x="4635500" y="1874838"/>
            <a:ext cx="2532063" cy="541337"/>
          </a:xfrm>
          <a:prstGeom prst="octagon">
            <a:avLst>
              <a:gd name="adj" fmla="val 29287"/>
            </a:avLst>
          </a:prstGeom>
          <a:solidFill>
            <a:srgbClr val="FFFF99"/>
          </a:solidFill>
          <a:ln w="9525">
            <a:solidFill>
              <a:schemeClr val="tx1"/>
            </a:solidFill>
            <a:miter lim="800000"/>
            <a:headEnd/>
            <a:tailEnd/>
          </a:ln>
        </p:spPr>
        <p:txBody>
          <a:bodyPr wrap="none" lIns="82625" tIns="41313" rIns="82625" bIns="41313" anchor="ctr"/>
          <a:lstStyle/>
          <a:p>
            <a:pPr algn="ctr"/>
            <a:r>
              <a:rPr lang="en-US" altLang="zh-TW" sz="1300"/>
              <a:t>Advanced Communicator</a:t>
            </a:r>
          </a:p>
          <a:p>
            <a:pPr algn="ctr"/>
            <a:r>
              <a:rPr lang="en-US" altLang="zh-TW"/>
              <a:t>AC - Gold</a:t>
            </a:r>
          </a:p>
        </p:txBody>
      </p:sp>
      <p:sp>
        <p:nvSpPr>
          <p:cNvPr id="8206" name="AutoShape 17"/>
          <p:cNvSpPr>
            <a:spLocks noChangeArrowheads="1"/>
          </p:cNvSpPr>
          <p:nvPr/>
        </p:nvSpPr>
        <p:spPr bwMode="auto">
          <a:xfrm>
            <a:off x="1692275" y="476250"/>
            <a:ext cx="5700713" cy="946150"/>
          </a:xfrm>
          <a:prstGeom prst="ribbon">
            <a:avLst>
              <a:gd name="adj1" fmla="val 12500"/>
              <a:gd name="adj2" fmla="val 50000"/>
            </a:avLst>
          </a:prstGeom>
          <a:solidFill>
            <a:srgbClr val="FF0000"/>
          </a:solidFill>
          <a:ln w="9525">
            <a:solidFill>
              <a:schemeClr val="tx1"/>
            </a:solidFill>
            <a:round/>
            <a:headEnd/>
            <a:tailEnd/>
          </a:ln>
        </p:spPr>
        <p:txBody>
          <a:bodyPr wrap="none" lIns="82625" tIns="41313" rIns="82625" bIns="41313" anchor="ctr"/>
          <a:lstStyle/>
          <a:p>
            <a:pPr algn="ctr"/>
            <a:r>
              <a:rPr lang="en-US" altLang="zh-TW"/>
              <a:t>Distinguished Toastmaster</a:t>
            </a:r>
          </a:p>
          <a:p>
            <a:pPr algn="ctr"/>
            <a:r>
              <a:rPr lang="en-US" altLang="zh-TW"/>
              <a:t>(DTM)</a:t>
            </a:r>
          </a:p>
        </p:txBody>
      </p:sp>
      <p:sp>
        <p:nvSpPr>
          <p:cNvPr id="8207" name="Oval 18"/>
          <p:cNvSpPr>
            <a:spLocks noChangeArrowheads="1"/>
          </p:cNvSpPr>
          <p:nvPr/>
        </p:nvSpPr>
        <p:spPr bwMode="auto">
          <a:xfrm rot="-3742562">
            <a:off x="-273049" y="3157537"/>
            <a:ext cx="1649412" cy="56991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625" tIns="41313" rIns="82625" bIns="41313" anchor="ctr"/>
          <a:lstStyle/>
          <a:p>
            <a:pPr algn="ctr"/>
            <a:r>
              <a:rPr lang="en-US" altLang="zh-TW" b="1"/>
              <a:t>Leadership</a:t>
            </a:r>
          </a:p>
        </p:txBody>
      </p:sp>
      <p:sp>
        <p:nvSpPr>
          <p:cNvPr id="8208" name="Oval 19"/>
          <p:cNvSpPr>
            <a:spLocks noChangeArrowheads="1"/>
          </p:cNvSpPr>
          <p:nvPr/>
        </p:nvSpPr>
        <p:spPr bwMode="auto">
          <a:xfrm rot="3711512">
            <a:off x="7059611" y="1731342"/>
            <a:ext cx="2498725" cy="5683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625" tIns="41313" rIns="82625" bIns="41313" anchor="ctr"/>
          <a:lstStyle/>
          <a:p>
            <a:pPr algn="ctr"/>
            <a:r>
              <a:rPr lang="en-US" altLang="zh-TW" b="1" dirty="0"/>
              <a:t>communication</a:t>
            </a:r>
          </a:p>
        </p:txBody>
      </p:sp>
      <p:sp>
        <p:nvSpPr>
          <p:cNvPr id="8209" name="Text Box 20"/>
          <p:cNvSpPr txBox="1">
            <a:spLocks noChangeArrowheads="1"/>
          </p:cNvSpPr>
          <p:nvPr/>
        </p:nvSpPr>
        <p:spPr bwMode="auto">
          <a:xfrm>
            <a:off x="5457825" y="5859463"/>
            <a:ext cx="28511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300" b="1"/>
              <a:t>Basic communication manual</a:t>
            </a:r>
          </a:p>
        </p:txBody>
      </p:sp>
      <p:sp>
        <p:nvSpPr>
          <p:cNvPr id="8215" name="AutoShape 26"/>
          <p:cNvSpPr>
            <a:spLocks noChangeArrowheads="1"/>
          </p:cNvSpPr>
          <p:nvPr/>
        </p:nvSpPr>
        <p:spPr bwMode="auto">
          <a:xfrm>
            <a:off x="928688" y="2347913"/>
            <a:ext cx="3517900" cy="608012"/>
          </a:xfrm>
          <a:prstGeom prst="bevel">
            <a:avLst>
              <a:gd name="adj" fmla="val 12500"/>
            </a:avLst>
          </a:prstGeom>
          <a:solidFill>
            <a:srgbClr val="C0C0C0"/>
          </a:solidFill>
          <a:ln w="9525">
            <a:solidFill>
              <a:schemeClr val="tx1"/>
            </a:solidFill>
            <a:miter lim="800000"/>
            <a:headEnd/>
            <a:tailEnd/>
          </a:ln>
        </p:spPr>
        <p:txBody>
          <a:bodyPr wrap="none" lIns="82625" tIns="41313" rIns="82625" bIns="41313" anchor="ctr"/>
          <a:lstStyle/>
          <a:p>
            <a:pPr algn="ctr"/>
            <a:r>
              <a:rPr lang="en-US" altLang="zh-TW"/>
              <a:t>Advanced Leader –Silver (ALS)</a:t>
            </a:r>
          </a:p>
        </p:txBody>
      </p:sp>
      <p:sp>
        <p:nvSpPr>
          <p:cNvPr id="8216" name="Text Box 27"/>
          <p:cNvSpPr txBox="1">
            <a:spLocks noChangeArrowheads="1"/>
          </p:cNvSpPr>
          <p:nvPr/>
        </p:nvSpPr>
        <p:spPr bwMode="auto">
          <a:xfrm>
            <a:off x="646113" y="5859463"/>
            <a:ext cx="234315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lnSpc>
                <a:spcPct val="70000"/>
              </a:lnSpc>
              <a:spcBef>
                <a:spcPct val="50000"/>
              </a:spcBef>
            </a:pPr>
            <a:r>
              <a:rPr lang="en-US" altLang="zh-TW" sz="1300" b="1"/>
              <a:t>Basic Leadership Manual</a:t>
            </a:r>
          </a:p>
        </p:txBody>
      </p:sp>
      <p:sp>
        <p:nvSpPr>
          <p:cNvPr id="8218" name="AutoShape 30"/>
          <p:cNvSpPr>
            <a:spLocks noChangeArrowheads="1"/>
          </p:cNvSpPr>
          <p:nvPr/>
        </p:nvSpPr>
        <p:spPr bwMode="auto">
          <a:xfrm rot="1440000">
            <a:off x="3995738" y="1484313"/>
            <a:ext cx="193675" cy="715962"/>
          </a:xfrm>
          <a:prstGeom prst="upArrow">
            <a:avLst>
              <a:gd name="adj1" fmla="val 50000"/>
              <a:gd name="adj2" fmla="val 9241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219" name="AutoShape 31"/>
          <p:cNvSpPr>
            <a:spLocks noChangeArrowheads="1"/>
          </p:cNvSpPr>
          <p:nvPr/>
        </p:nvSpPr>
        <p:spPr bwMode="auto">
          <a:xfrm rot="1440000">
            <a:off x="3419475" y="2924175"/>
            <a:ext cx="193675" cy="715963"/>
          </a:xfrm>
          <a:prstGeom prst="upArrow">
            <a:avLst>
              <a:gd name="adj1" fmla="val 50000"/>
              <a:gd name="adj2" fmla="val 9241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220" name="AutoShape 32"/>
          <p:cNvSpPr>
            <a:spLocks noChangeArrowheads="1"/>
          </p:cNvSpPr>
          <p:nvPr/>
        </p:nvSpPr>
        <p:spPr bwMode="auto">
          <a:xfrm rot="1440000">
            <a:off x="2916238" y="4437063"/>
            <a:ext cx="193675" cy="715962"/>
          </a:xfrm>
          <a:prstGeom prst="upArrow">
            <a:avLst>
              <a:gd name="adj1" fmla="val 50000"/>
              <a:gd name="adj2" fmla="val 9241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221" name="AutoShape 34"/>
          <p:cNvSpPr>
            <a:spLocks noChangeArrowheads="1"/>
          </p:cNvSpPr>
          <p:nvPr/>
        </p:nvSpPr>
        <p:spPr bwMode="auto">
          <a:xfrm rot="-2554858">
            <a:off x="4211638" y="4437063"/>
            <a:ext cx="190500" cy="719137"/>
          </a:xfrm>
          <a:prstGeom prst="upArrow">
            <a:avLst>
              <a:gd name="adj1" fmla="val 50000"/>
              <a:gd name="adj2" fmla="val 94375"/>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2" name="Oval 1"/>
          <p:cNvSpPr>
            <a:spLocks noChangeArrowheads="1"/>
          </p:cNvSpPr>
          <p:nvPr/>
        </p:nvSpPr>
        <p:spPr bwMode="auto">
          <a:xfrm>
            <a:off x="2528888" y="3029114"/>
            <a:ext cx="987424" cy="413379"/>
          </a:xfrm>
          <a:prstGeom prst="ellipse">
            <a:avLst/>
          </a:prstGeom>
          <a:noFill/>
          <a:ln w="571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1" name="Oval 30"/>
          <p:cNvSpPr>
            <a:spLocks noChangeArrowheads="1"/>
          </p:cNvSpPr>
          <p:nvPr/>
        </p:nvSpPr>
        <p:spPr bwMode="auto">
          <a:xfrm>
            <a:off x="369827" y="4725857"/>
            <a:ext cx="1826555" cy="378086"/>
          </a:xfrm>
          <a:prstGeom prst="ellipse">
            <a:avLst/>
          </a:prstGeom>
          <a:noFill/>
          <a:ln w="571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2" name="Oval 31"/>
          <p:cNvSpPr>
            <a:spLocks noChangeArrowheads="1"/>
          </p:cNvSpPr>
          <p:nvPr/>
        </p:nvSpPr>
        <p:spPr bwMode="auto">
          <a:xfrm>
            <a:off x="7005635" y="2647660"/>
            <a:ext cx="1303338" cy="361950"/>
          </a:xfrm>
          <a:prstGeom prst="ellipse">
            <a:avLst/>
          </a:prstGeom>
          <a:noFill/>
          <a:ln w="571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3" name="Oval 32"/>
          <p:cNvSpPr>
            <a:spLocks noChangeArrowheads="1"/>
          </p:cNvSpPr>
          <p:nvPr/>
        </p:nvSpPr>
        <p:spPr bwMode="auto">
          <a:xfrm>
            <a:off x="6470650" y="3935413"/>
            <a:ext cx="1629742" cy="371475"/>
          </a:xfrm>
          <a:prstGeom prst="ellipse">
            <a:avLst/>
          </a:prstGeom>
          <a:noFill/>
          <a:ln w="571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276" y="5129468"/>
            <a:ext cx="6011863"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 Box 25"/>
          <p:cNvSpPr txBox="1">
            <a:spLocks noChangeArrowheads="1"/>
          </p:cNvSpPr>
          <p:nvPr/>
        </p:nvSpPr>
        <p:spPr bwMode="auto">
          <a:xfrm>
            <a:off x="958144" y="3134648"/>
            <a:ext cx="2689224" cy="36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lvl="0"/>
            <a:r>
              <a:rPr lang="zh-TW" altLang="en-US" sz="900" dirty="0"/>
              <a:t>擔任地區總會幹事一年</a:t>
            </a:r>
            <a:r>
              <a:rPr lang="en-US" sz="900" dirty="0"/>
              <a:t> </a:t>
            </a:r>
            <a:r>
              <a:rPr lang="zh-TW" altLang="en-US" sz="900" dirty="0" smtClean="0"/>
              <a:t>完</a:t>
            </a:r>
            <a:r>
              <a:rPr lang="zh-TW" altLang="en-US" sz="900" dirty="0"/>
              <a:t>成</a:t>
            </a:r>
            <a:r>
              <a:rPr lang="en-US" altLang="zh-TW" sz="900" dirty="0"/>
              <a:t>《</a:t>
            </a:r>
            <a:r>
              <a:rPr lang="zh-TW" altLang="en-US" sz="900" dirty="0"/>
              <a:t>高成效領導課程</a:t>
            </a:r>
            <a:r>
              <a:rPr lang="en-US" altLang="zh-TW" sz="900" dirty="0"/>
              <a:t>》</a:t>
            </a:r>
            <a:endParaRPr lang="en-US" sz="900" dirty="0"/>
          </a:p>
          <a:p>
            <a:pPr lvl="0"/>
            <a:r>
              <a:rPr lang="zh-TW" altLang="en-US" sz="900" dirty="0"/>
              <a:t>擔</a:t>
            </a:r>
            <a:r>
              <a:rPr lang="zh-TW" altLang="en-US" sz="900" dirty="0" smtClean="0"/>
              <a:t>任新</a:t>
            </a:r>
            <a:r>
              <a:rPr lang="zh-TW" altLang="en-US" sz="900" dirty="0"/>
              <a:t>會發起</a:t>
            </a:r>
            <a:r>
              <a:rPr lang="zh-TW" altLang="en-US" sz="900" dirty="0" smtClean="0"/>
              <a:t>人</a:t>
            </a:r>
            <a:r>
              <a:rPr lang="en-US" altLang="zh-TW" sz="900" dirty="0" smtClean="0"/>
              <a:t>/</a:t>
            </a:r>
            <a:r>
              <a:rPr lang="zh-TW" altLang="en-US" sz="900" dirty="0" smtClean="0"/>
              <a:t>新</a:t>
            </a:r>
            <a:r>
              <a:rPr lang="zh-TW" altLang="en-US" sz="900" dirty="0"/>
              <a:t>會指導</a:t>
            </a:r>
            <a:r>
              <a:rPr lang="zh-TW" altLang="en-US" sz="900" dirty="0" smtClean="0"/>
              <a:t>人或救援教練</a:t>
            </a:r>
            <a:endParaRPr lang="en-US" sz="900" dirty="0"/>
          </a:p>
        </p:txBody>
      </p:sp>
      <p:sp>
        <p:nvSpPr>
          <p:cNvPr id="38" name="Text Box 24"/>
          <p:cNvSpPr txBox="1">
            <a:spLocks noChangeArrowheads="1"/>
          </p:cNvSpPr>
          <p:nvPr/>
        </p:nvSpPr>
        <p:spPr bwMode="auto">
          <a:xfrm>
            <a:off x="643819" y="4663413"/>
            <a:ext cx="2174875" cy="39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lvl="0"/>
            <a:r>
              <a:rPr lang="zh-TW" altLang="en-US" sz="1000" dirty="0"/>
              <a:t>擔任分會</a:t>
            </a:r>
            <a:r>
              <a:rPr lang="zh-TW" altLang="en-US" sz="1000" dirty="0" smtClean="0"/>
              <a:t>幹部六</a:t>
            </a:r>
            <a:r>
              <a:rPr lang="zh-TW" altLang="en-US" sz="1000" dirty="0"/>
              <a:t>個</a:t>
            </a:r>
            <a:r>
              <a:rPr lang="zh-TW" altLang="en-US" sz="1000" dirty="0" smtClean="0"/>
              <a:t>月</a:t>
            </a:r>
            <a:r>
              <a:rPr lang="en-US" altLang="zh-TW" sz="1000" dirty="0" smtClean="0"/>
              <a:t>/</a:t>
            </a:r>
            <a:r>
              <a:rPr lang="zh-TW" altLang="en-US" sz="1000" dirty="0" smtClean="0"/>
              <a:t>參</a:t>
            </a:r>
            <a:r>
              <a:rPr lang="zh-TW" altLang="en-US" sz="1000" dirty="0"/>
              <a:t>加</a:t>
            </a:r>
            <a:r>
              <a:rPr lang="zh-TW" altLang="en-US" sz="1000" dirty="0" smtClean="0"/>
              <a:t>幹部訓</a:t>
            </a:r>
            <a:r>
              <a:rPr lang="zh-TW" altLang="en-US" sz="1000" dirty="0"/>
              <a:t>練</a:t>
            </a:r>
            <a:endParaRPr lang="en-US" sz="1000" dirty="0"/>
          </a:p>
          <a:p>
            <a:pPr lvl="0"/>
            <a:r>
              <a:rPr lang="zh-TW" altLang="en-US" sz="1000" dirty="0"/>
              <a:t>主</a:t>
            </a:r>
            <a:r>
              <a:rPr lang="zh-TW" altLang="en-US" sz="1000" dirty="0" smtClean="0"/>
              <a:t>持</a:t>
            </a:r>
            <a:r>
              <a:rPr lang="zh-TW" altLang="en-US" sz="1000" dirty="0"/>
              <a:t>二項</a:t>
            </a:r>
            <a:r>
              <a:rPr lang="zh-TW" altLang="en-US" sz="1000" dirty="0" smtClean="0"/>
              <a:t>課程</a:t>
            </a:r>
            <a:endParaRPr lang="en-US" sz="1000" dirty="0"/>
          </a:p>
        </p:txBody>
      </p:sp>
      <p:sp>
        <p:nvSpPr>
          <p:cNvPr id="39" name="Text Box 21"/>
          <p:cNvSpPr txBox="1">
            <a:spLocks noChangeArrowheads="1"/>
          </p:cNvSpPr>
          <p:nvPr/>
        </p:nvSpPr>
        <p:spPr bwMode="auto">
          <a:xfrm>
            <a:off x="6788150" y="4973976"/>
            <a:ext cx="2279650" cy="29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lvl="0" eaLnBrk="1" hangingPunct="1">
              <a:spcBef>
                <a:spcPct val="50000"/>
              </a:spcBef>
            </a:pPr>
            <a:r>
              <a:rPr lang="zh-TW" altLang="en-US" sz="1400" dirty="0"/>
              <a:t>完成任二本進階手</a:t>
            </a:r>
            <a:r>
              <a:rPr lang="zh-TW" altLang="en-US" sz="1400" dirty="0" smtClean="0"/>
              <a:t>冊</a:t>
            </a:r>
            <a:endParaRPr lang="en-US" sz="1400" dirty="0"/>
          </a:p>
        </p:txBody>
      </p:sp>
      <p:sp>
        <p:nvSpPr>
          <p:cNvPr id="40" name="Text Box 23"/>
          <p:cNvSpPr txBox="1">
            <a:spLocks noChangeArrowheads="1"/>
          </p:cNvSpPr>
          <p:nvPr/>
        </p:nvSpPr>
        <p:spPr bwMode="auto">
          <a:xfrm>
            <a:off x="6091237" y="2533938"/>
            <a:ext cx="2595563" cy="42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lvl="0"/>
            <a:r>
              <a:rPr lang="zh-TW" altLang="en-US" sz="1100" dirty="0"/>
              <a:t>完成任二本進階手冊</a:t>
            </a:r>
            <a:endParaRPr lang="en-US" sz="1100" dirty="0"/>
          </a:p>
          <a:p>
            <a:pPr lvl="0"/>
            <a:r>
              <a:rPr lang="zh-TW" altLang="en-US" sz="1100" dirty="0"/>
              <a:t>指導一位新會</a:t>
            </a:r>
            <a:r>
              <a:rPr lang="zh-TW" altLang="en-US" sz="1100" dirty="0" smtClean="0"/>
              <a:t>員</a:t>
            </a:r>
            <a:r>
              <a:rPr lang="en-US" altLang="zh-TW" sz="1100" dirty="0" smtClean="0"/>
              <a:t>/ </a:t>
            </a:r>
            <a:r>
              <a:rPr lang="zh-TW" altLang="en-US" sz="1100" dirty="0" smtClean="0"/>
              <a:t>主持</a:t>
            </a:r>
            <a:r>
              <a:rPr lang="zh-TW" altLang="en-US" sz="1100" dirty="0"/>
              <a:t>二項</a:t>
            </a:r>
            <a:r>
              <a:rPr lang="zh-TW" altLang="en-US" sz="1100" dirty="0" smtClean="0"/>
              <a:t>課程</a:t>
            </a:r>
            <a:endParaRPr lang="en-US" sz="1100" dirty="0"/>
          </a:p>
        </p:txBody>
      </p:sp>
      <p:sp>
        <p:nvSpPr>
          <p:cNvPr id="41" name="Text Box 23"/>
          <p:cNvSpPr txBox="1">
            <a:spLocks noChangeArrowheads="1"/>
          </p:cNvSpPr>
          <p:nvPr/>
        </p:nvSpPr>
        <p:spPr bwMode="auto">
          <a:xfrm>
            <a:off x="6825456" y="3776394"/>
            <a:ext cx="2026444" cy="42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lvl="0"/>
            <a:r>
              <a:rPr lang="zh-TW" altLang="en-US" sz="1100" dirty="0"/>
              <a:t>完成任二本進階手冊</a:t>
            </a:r>
            <a:endParaRPr lang="en-US" sz="1100" dirty="0"/>
          </a:p>
          <a:p>
            <a:pPr lvl="0"/>
            <a:r>
              <a:rPr lang="zh-TW" altLang="en-US" sz="1100" dirty="0" smtClean="0"/>
              <a:t>主持</a:t>
            </a:r>
            <a:r>
              <a:rPr lang="zh-TW" altLang="en-US" sz="1100" dirty="0"/>
              <a:t>二項</a:t>
            </a:r>
            <a:r>
              <a:rPr lang="zh-TW" altLang="en-US" sz="1100" dirty="0" smtClean="0"/>
              <a:t>課程</a:t>
            </a:r>
            <a:endParaRPr lang="en-US" sz="11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32" grpId="0" animBg="1"/>
      <p:bldP spid="33" grpId="0" animBg="1"/>
      <p:bldP spid="37" grpId="0"/>
      <p:bldP spid="38" grpId="0"/>
      <p:bldP spid="39" grpId="0"/>
      <p:bldP spid="40"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7388" y="188913"/>
            <a:ext cx="8229600" cy="633412"/>
          </a:xfrm>
        </p:spPr>
        <p:txBody>
          <a:bodyPr/>
          <a:lstStyle/>
          <a:p>
            <a:pPr eaLnBrk="1" hangingPunct="1"/>
            <a:r>
              <a:rPr lang="en-US" altLang="zh-TW" sz="3600" smtClean="0"/>
              <a:t>Educational Series</a:t>
            </a:r>
            <a:r>
              <a:rPr lang="zh-TW" altLang="en-US" sz="3600" smtClean="0"/>
              <a:t>     </a:t>
            </a:r>
            <a:r>
              <a:rPr lang="zh-TW" altLang="zh-TW" sz="3600" b="1" smtClean="0"/>
              <a:t>訓練課程</a:t>
            </a:r>
            <a:endParaRPr lang="en-US" altLang="zh-TW" smtClean="0"/>
          </a:p>
        </p:txBody>
      </p:sp>
      <p:sp>
        <p:nvSpPr>
          <p:cNvPr id="9219" name="Rectangle 3"/>
          <p:cNvSpPr>
            <a:spLocks noGrp="1" noChangeArrowheads="1"/>
          </p:cNvSpPr>
          <p:nvPr>
            <p:ph type="body" idx="1"/>
          </p:nvPr>
        </p:nvSpPr>
        <p:spPr>
          <a:xfrm>
            <a:off x="482600" y="1060450"/>
            <a:ext cx="5601568" cy="3240088"/>
          </a:xfrm>
          <a:noFill/>
          <a:ln>
            <a:solidFill>
              <a:schemeClr val="tx1"/>
            </a:solidFill>
            <a:miter lim="800000"/>
            <a:headEnd/>
            <a:tailEnd/>
          </a:ln>
        </p:spPr>
        <p:txBody>
          <a:bodyPr/>
          <a:lstStyle/>
          <a:p>
            <a:pPr marL="609600" indent="-609600" eaLnBrk="1" hangingPunct="1">
              <a:buFontTx/>
              <a:buAutoNum type="arabicPeriod"/>
            </a:pPr>
            <a:r>
              <a:rPr lang="en-US" altLang="zh-TW" sz="2000" b="1" u="sng" dirty="0" smtClean="0"/>
              <a:t>SUCCESSFUL CLUB (ACS/ALB)</a:t>
            </a:r>
          </a:p>
          <a:p>
            <a:pPr marL="609600" indent="-609600" eaLnBrk="1" hangingPunct="1">
              <a:buFontTx/>
              <a:buAutoNum type="arabicPeriod"/>
            </a:pPr>
            <a:r>
              <a:rPr lang="en-US" altLang="zh-TW" sz="2000" b="1" u="sng" dirty="0" smtClean="0"/>
              <a:t>LEADERSHIP EXCELLENCE (ALB)</a:t>
            </a:r>
          </a:p>
          <a:p>
            <a:pPr marL="609600" indent="-609600" eaLnBrk="1" hangingPunct="1">
              <a:buFontTx/>
              <a:buAutoNum type="arabicPeriod"/>
            </a:pPr>
            <a:r>
              <a:rPr lang="en-US" altLang="zh-TW" sz="2000" b="1" u="sng" dirty="0" smtClean="0"/>
              <a:t>BETTER SPEAKER (ACS)</a:t>
            </a:r>
          </a:p>
          <a:p>
            <a:pPr marL="609600" indent="-609600" eaLnBrk="1" hangingPunct="1">
              <a:buFontTx/>
              <a:buAutoNum type="arabicPeriod"/>
            </a:pPr>
            <a:endParaRPr lang="en-US" altLang="zh-TW" sz="2000" b="1" u="sng" dirty="0" smtClean="0"/>
          </a:p>
          <a:p>
            <a:pPr marL="609600" indent="-609600" eaLnBrk="1" hangingPunct="1">
              <a:buFontTx/>
              <a:buAutoNum type="arabicPeriod"/>
            </a:pPr>
            <a:r>
              <a:rPr lang="en-US" altLang="zh-TW" sz="2000" b="1" u="sng" dirty="0" smtClean="0"/>
              <a:t>SUCCESS </a:t>
            </a:r>
            <a:r>
              <a:rPr lang="en-US" altLang="zh-TW" sz="2800" b="1" u="sng" dirty="0" smtClean="0">
                <a:solidFill>
                  <a:srgbClr val="FF3300"/>
                </a:solidFill>
              </a:rPr>
              <a:t>/</a:t>
            </a:r>
            <a:r>
              <a:rPr lang="en-US" altLang="zh-TW" sz="2000" b="1" u="sng" dirty="0" smtClean="0">
                <a:solidFill>
                  <a:srgbClr val="FF3300"/>
                </a:solidFill>
              </a:rPr>
              <a:t> </a:t>
            </a:r>
            <a:r>
              <a:rPr lang="en-US" altLang="zh-TW" sz="2000" b="1" u="sng" dirty="0" smtClean="0"/>
              <a:t>LEADERSHIP (ACG)</a:t>
            </a:r>
            <a:endParaRPr lang="en-US" altLang="zh-TW" sz="2000" b="1" dirty="0" smtClean="0"/>
          </a:p>
          <a:p>
            <a:pPr marL="609600" indent="-609600" eaLnBrk="1" hangingPunct="1">
              <a:buFontTx/>
              <a:buAutoNum type="arabicPeriod"/>
            </a:pPr>
            <a:r>
              <a:rPr lang="en-US" altLang="zh-TW" sz="2000" b="1" u="sng" dirty="0" smtClean="0"/>
              <a:t>SUCCESS </a:t>
            </a:r>
            <a:r>
              <a:rPr lang="en-US" altLang="zh-TW" sz="2800" b="1" u="sng" dirty="0" smtClean="0">
                <a:solidFill>
                  <a:srgbClr val="FF3300"/>
                </a:solidFill>
              </a:rPr>
              <a:t>/</a:t>
            </a:r>
            <a:r>
              <a:rPr lang="en-US" altLang="zh-TW" sz="2000" b="1" u="sng" dirty="0" smtClean="0"/>
              <a:t> COMMUNICATION (ACG)</a:t>
            </a:r>
            <a:endParaRPr lang="en-US" altLang="zh-TW" sz="2000" b="1" dirty="0" smtClean="0"/>
          </a:p>
        </p:txBody>
      </p:sp>
      <p:sp>
        <p:nvSpPr>
          <p:cNvPr id="9220" name="Rectangle 4"/>
          <p:cNvSpPr>
            <a:spLocks noChangeArrowheads="1"/>
          </p:cNvSpPr>
          <p:nvPr/>
        </p:nvSpPr>
        <p:spPr bwMode="auto">
          <a:xfrm>
            <a:off x="6242050" y="1060450"/>
            <a:ext cx="2674938" cy="3240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609600" indent="-609600">
              <a:lnSpc>
                <a:spcPct val="90000"/>
              </a:lnSpc>
              <a:spcBef>
                <a:spcPct val="20000"/>
              </a:spcBef>
              <a:buFontTx/>
              <a:buAutoNum type="arabicPeriod"/>
            </a:pPr>
            <a:r>
              <a:rPr lang="zh-TW" altLang="en-US" sz="2000" b="1" u="sng"/>
              <a:t>成功會務系列</a:t>
            </a:r>
          </a:p>
          <a:p>
            <a:pPr marL="609600" indent="-609600">
              <a:lnSpc>
                <a:spcPct val="90000"/>
              </a:lnSpc>
              <a:spcBef>
                <a:spcPct val="20000"/>
              </a:spcBef>
              <a:buFontTx/>
              <a:buAutoNum type="arabicPeriod"/>
            </a:pPr>
            <a:r>
              <a:rPr lang="zh-TW" altLang="en-US" sz="2000" b="1" u="sng"/>
              <a:t>傑出領導系列</a:t>
            </a:r>
            <a:r>
              <a:rPr lang="zh-TW" altLang="en-US" sz="2000" b="1"/>
              <a:t> </a:t>
            </a:r>
          </a:p>
          <a:p>
            <a:pPr marL="609600" indent="-609600">
              <a:lnSpc>
                <a:spcPct val="90000"/>
              </a:lnSpc>
              <a:spcBef>
                <a:spcPct val="20000"/>
              </a:spcBef>
              <a:buFontTx/>
              <a:buAutoNum type="arabicPeriod"/>
            </a:pPr>
            <a:r>
              <a:rPr lang="zh-TW" altLang="en-US" sz="2000" b="1" u="sng"/>
              <a:t>演講精進系列</a:t>
            </a:r>
            <a:br>
              <a:rPr lang="zh-TW" altLang="en-US" sz="2000" b="1" u="sng"/>
            </a:br>
            <a:endParaRPr lang="zh-TW" altLang="en-US" sz="2000" b="1" u="sng"/>
          </a:p>
          <a:p>
            <a:pPr marL="609600" indent="-609600">
              <a:lnSpc>
                <a:spcPct val="90000"/>
              </a:lnSpc>
              <a:spcBef>
                <a:spcPct val="20000"/>
              </a:spcBef>
              <a:buFontTx/>
              <a:buAutoNum type="arabicPeriod"/>
            </a:pPr>
            <a:endParaRPr lang="en-US" altLang="zh-TW" sz="2000" b="1" u="sng"/>
          </a:p>
          <a:p>
            <a:pPr marL="609600" indent="-609600">
              <a:lnSpc>
                <a:spcPct val="90000"/>
              </a:lnSpc>
              <a:spcBef>
                <a:spcPct val="20000"/>
              </a:spcBef>
              <a:buFontTx/>
              <a:buAutoNum type="arabicPeriod"/>
            </a:pPr>
            <a:r>
              <a:rPr lang="zh-TW" altLang="en-US" sz="2000" b="1" u="sng"/>
              <a:t>成功</a:t>
            </a:r>
            <a:r>
              <a:rPr lang="en-US" altLang="zh-TW" sz="2800" b="1" u="sng">
                <a:solidFill>
                  <a:srgbClr val="FF3300"/>
                </a:solidFill>
              </a:rPr>
              <a:t>/</a:t>
            </a:r>
            <a:r>
              <a:rPr lang="zh-TW" altLang="en-US" sz="2000" b="1" u="sng"/>
              <a:t>領導課程</a:t>
            </a:r>
            <a:r>
              <a:rPr lang="zh-TW" altLang="en-US" sz="2000" b="1"/>
              <a:t> </a:t>
            </a:r>
          </a:p>
          <a:p>
            <a:pPr marL="609600" indent="-609600">
              <a:lnSpc>
                <a:spcPct val="90000"/>
              </a:lnSpc>
              <a:spcBef>
                <a:spcPct val="20000"/>
              </a:spcBef>
              <a:buFontTx/>
              <a:buAutoNum type="arabicPeriod"/>
            </a:pPr>
            <a:endParaRPr lang="en-US" altLang="zh-TW" sz="2000" b="1" u="sng"/>
          </a:p>
          <a:p>
            <a:pPr marL="609600" indent="-609600">
              <a:lnSpc>
                <a:spcPct val="90000"/>
              </a:lnSpc>
              <a:spcBef>
                <a:spcPct val="20000"/>
              </a:spcBef>
              <a:buFontTx/>
              <a:buAutoNum type="arabicPeriod"/>
            </a:pPr>
            <a:r>
              <a:rPr lang="zh-TW" altLang="en-US" sz="2000" b="1" u="sng"/>
              <a:t>成功</a:t>
            </a:r>
            <a:r>
              <a:rPr lang="en-US" altLang="zh-TW" sz="2800" b="1" u="sng">
                <a:solidFill>
                  <a:srgbClr val="FF3300"/>
                </a:solidFill>
              </a:rPr>
              <a:t>/</a:t>
            </a:r>
            <a:r>
              <a:rPr lang="zh-TW" altLang="en-US" sz="2000" b="1" u="sng"/>
              <a:t>溝通課程</a:t>
            </a:r>
            <a:endParaRPr lang="zh-TW" altLang="en-US" sz="2000" b="1"/>
          </a:p>
          <a:p>
            <a:pPr marL="609600" indent="-609600">
              <a:lnSpc>
                <a:spcPct val="90000"/>
              </a:lnSpc>
              <a:spcBef>
                <a:spcPct val="20000"/>
              </a:spcBef>
              <a:buFontTx/>
              <a:buAutoNum type="arabicPeriod"/>
            </a:pPr>
            <a:endParaRPr lang="zh-TW" altLang="en-US" sz="2000" b="1"/>
          </a:p>
        </p:txBody>
      </p:sp>
      <p:sp>
        <p:nvSpPr>
          <p:cNvPr id="9221" name="Rectangle 3"/>
          <p:cNvSpPr txBox="1">
            <a:spLocks noChangeArrowheads="1"/>
          </p:cNvSpPr>
          <p:nvPr/>
        </p:nvSpPr>
        <p:spPr bwMode="auto">
          <a:xfrm>
            <a:off x="482600" y="4589463"/>
            <a:ext cx="5601568" cy="136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609600" indent="-609600"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20000"/>
              </a:spcBef>
              <a:buFont typeface="+mj-lt"/>
              <a:buAutoNum type="arabicPeriod" startAt="6"/>
            </a:pPr>
            <a:r>
              <a:rPr lang="en-US" altLang="zh-TW" sz="2000" b="1" u="sng" dirty="0">
                <a:ea typeface="微軟正黑體" pitchFamily="34" charset="-120"/>
              </a:rPr>
              <a:t>High Performance Leadership (ALS)</a:t>
            </a:r>
          </a:p>
          <a:p>
            <a:pPr eaLnBrk="1" hangingPunct="1">
              <a:spcBef>
                <a:spcPct val="20000"/>
              </a:spcBef>
              <a:buFontTx/>
              <a:buAutoNum type="arabicPeriod" startAt="6"/>
            </a:pPr>
            <a:r>
              <a:rPr lang="en-US" altLang="zh-TW" sz="2000" b="1" u="sng" dirty="0">
                <a:ea typeface="微軟正黑體" pitchFamily="34" charset="-120"/>
              </a:rPr>
              <a:t>Youth Leadership (ACG)</a:t>
            </a:r>
          </a:p>
          <a:p>
            <a:pPr eaLnBrk="1" hangingPunct="1">
              <a:spcBef>
                <a:spcPct val="20000"/>
              </a:spcBef>
              <a:buFontTx/>
              <a:buAutoNum type="arabicPeriod" startAt="6"/>
            </a:pPr>
            <a:r>
              <a:rPr lang="en-US" altLang="zh-TW" sz="2000" b="1" u="sng" dirty="0">
                <a:ea typeface="微軟正黑體" pitchFamily="34" charset="-120"/>
              </a:rPr>
              <a:t>Youth Interpersonal Communication</a:t>
            </a:r>
          </a:p>
        </p:txBody>
      </p:sp>
      <p:sp>
        <p:nvSpPr>
          <p:cNvPr id="9222" name="Rectangle 4"/>
          <p:cNvSpPr>
            <a:spLocks noChangeArrowheads="1"/>
          </p:cNvSpPr>
          <p:nvPr/>
        </p:nvSpPr>
        <p:spPr bwMode="auto">
          <a:xfrm>
            <a:off x="6256338" y="4589463"/>
            <a:ext cx="2674937" cy="136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609600" indent="-609600">
              <a:lnSpc>
                <a:spcPct val="90000"/>
              </a:lnSpc>
              <a:spcBef>
                <a:spcPct val="20000"/>
              </a:spcBef>
              <a:buFont typeface="+mj-lt"/>
              <a:buAutoNum type="arabicPeriod" startAt="6"/>
            </a:pPr>
            <a:r>
              <a:rPr lang="zh-TW" altLang="en-US" sz="2000" b="1" u="sng" dirty="0">
                <a:solidFill>
                  <a:srgbClr val="000000"/>
                </a:solidFill>
              </a:rPr>
              <a:t>高成效領導課</a:t>
            </a:r>
            <a:endParaRPr lang="en-US" altLang="zh-TW" sz="2000" b="1" u="sng" dirty="0">
              <a:solidFill>
                <a:srgbClr val="000000"/>
              </a:solidFill>
            </a:endParaRPr>
          </a:p>
          <a:p>
            <a:pPr marL="609600" indent="-609600">
              <a:lnSpc>
                <a:spcPct val="90000"/>
              </a:lnSpc>
              <a:spcBef>
                <a:spcPct val="20000"/>
              </a:spcBef>
              <a:buFontTx/>
              <a:buAutoNum type="arabicPeriod" startAt="6"/>
            </a:pPr>
            <a:r>
              <a:rPr lang="zh-TW" altLang="en-US" sz="2000" b="1" u="sng" dirty="0">
                <a:solidFill>
                  <a:srgbClr val="000000"/>
                </a:solidFill>
              </a:rPr>
              <a:t>青少年領導課程</a:t>
            </a:r>
            <a:endParaRPr lang="en-US" altLang="zh-TW" sz="2000" b="1" u="sng" dirty="0">
              <a:solidFill>
                <a:srgbClr val="000000"/>
              </a:solidFill>
            </a:endParaRPr>
          </a:p>
          <a:p>
            <a:pPr marL="609600" indent="-609600">
              <a:lnSpc>
                <a:spcPct val="90000"/>
              </a:lnSpc>
              <a:spcBef>
                <a:spcPct val="20000"/>
              </a:spcBef>
              <a:buFontTx/>
              <a:buAutoNum type="arabicPeriod" startAt="6"/>
            </a:pPr>
            <a:r>
              <a:rPr lang="zh-TW" altLang="en-US" sz="2000" b="1" u="sng" dirty="0">
                <a:solidFill>
                  <a:srgbClr val="000000"/>
                </a:solidFill>
              </a:rPr>
              <a:t>青少年人際溝通課程</a:t>
            </a:r>
            <a:endParaRPr lang="en-US" altLang="zh-TW" sz="2000" b="1" u="sng" dirty="0">
              <a:solidFill>
                <a:srgbClr val="000000"/>
              </a:solidFill>
            </a:endParaRPr>
          </a:p>
          <a:p>
            <a:pPr marL="609600" indent="-609600">
              <a:lnSpc>
                <a:spcPct val="90000"/>
              </a:lnSpc>
              <a:spcBef>
                <a:spcPct val="20000"/>
              </a:spcBef>
              <a:buFontTx/>
              <a:buAutoNum type="arabicPeriod" startAt="6"/>
            </a:pPr>
            <a:endParaRPr lang="zh-TW" altLang="en-US" sz="2000" b="1" dirty="0"/>
          </a:p>
        </p:txBody>
      </p:sp>
      <p:cxnSp>
        <p:nvCxnSpPr>
          <p:cNvPr id="9223" name="Straight Connector 2"/>
          <p:cNvCxnSpPr>
            <a:cxnSpLocks noChangeShapeType="1"/>
          </p:cNvCxnSpPr>
          <p:nvPr/>
        </p:nvCxnSpPr>
        <p:spPr bwMode="auto">
          <a:xfrm>
            <a:off x="611188" y="2349500"/>
            <a:ext cx="8305800" cy="0"/>
          </a:xfrm>
          <a:prstGeom prst="line">
            <a:avLst/>
          </a:prstGeom>
          <a:noFill/>
          <a:ln w="57150" algn="ctr">
            <a:solidFill>
              <a:srgbClr val="FF0000"/>
            </a:solidFill>
            <a:prstDash val="lgDashDot"/>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zh-TW" smtClean="0"/>
              <a:t>&amp;         &amp; </a:t>
            </a:r>
            <a:endParaRPr lang="zh-TW" altLang="en-US" smtClean="0"/>
          </a:p>
        </p:txBody>
      </p:sp>
      <p:sp>
        <p:nvSpPr>
          <p:cNvPr id="10243" name="Content Placeholder 2"/>
          <p:cNvSpPr>
            <a:spLocks noGrp="1"/>
          </p:cNvSpPr>
          <p:nvPr>
            <p:ph idx="1"/>
          </p:nvPr>
        </p:nvSpPr>
        <p:spPr>
          <a:xfrm>
            <a:off x="457200" y="1600200"/>
            <a:ext cx="8507413" cy="4525963"/>
          </a:xfrm>
        </p:spPr>
        <p:txBody>
          <a:bodyPr/>
          <a:lstStyle/>
          <a:p>
            <a:r>
              <a:rPr lang="en-US" altLang="zh-TW" dirty="0" smtClean="0"/>
              <a:t>Script Outlines Ready</a:t>
            </a:r>
          </a:p>
          <a:p>
            <a:r>
              <a:rPr lang="en-US" altLang="zh-TW" dirty="0" smtClean="0"/>
              <a:t>Slides (</a:t>
            </a:r>
            <a:r>
              <a:rPr lang="en-US" altLang="zh-TW" dirty="0" err="1" smtClean="0"/>
              <a:t>ppt</a:t>
            </a:r>
            <a:r>
              <a:rPr lang="en-US" altLang="zh-TW" dirty="0" smtClean="0"/>
              <a:t>) Ready</a:t>
            </a:r>
          </a:p>
          <a:p>
            <a:r>
              <a:rPr lang="en-US" altLang="zh-TW" dirty="0" smtClean="0"/>
              <a:t>10-15 minutes</a:t>
            </a:r>
          </a:p>
          <a:p>
            <a:r>
              <a:rPr lang="en-US" altLang="zh-TW" dirty="0" smtClean="0"/>
              <a:t>Suitable for club meetings</a:t>
            </a:r>
          </a:p>
          <a:p>
            <a:r>
              <a:rPr lang="en-US" altLang="zh-TW" dirty="0" smtClean="0"/>
              <a:t>Recommended for Club Officers/Area Gov.</a:t>
            </a:r>
          </a:p>
          <a:p>
            <a:r>
              <a:rPr lang="en-US" altLang="zh-TW" dirty="0" smtClean="0"/>
              <a:t>No Evaluators Needed</a:t>
            </a:r>
          </a:p>
          <a:p>
            <a:r>
              <a:rPr lang="en-US" altLang="zh-TW" dirty="0" smtClean="0"/>
              <a:t>Digital Versions </a:t>
            </a:r>
            <a:r>
              <a:rPr lang="en-US" altLang="zh-TW" dirty="0" smtClean="0">
                <a:solidFill>
                  <a:srgbClr val="FF0000"/>
                </a:solidFill>
              </a:rPr>
              <a:t>FREE</a:t>
            </a:r>
            <a:endParaRPr lang="zh-TW" altLang="en-US" dirty="0" smtClean="0">
              <a:solidFill>
                <a:srgbClr val="FF0000"/>
              </a:solidFill>
            </a:endParaRPr>
          </a:p>
        </p:txBody>
      </p:sp>
      <p:sp>
        <p:nvSpPr>
          <p:cNvPr id="10244" name="Rectangle 3"/>
          <p:cNvSpPr>
            <a:spLocks noChangeArrowheads="1"/>
          </p:cNvSpPr>
          <p:nvPr/>
        </p:nvSpPr>
        <p:spPr bwMode="auto">
          <a:xfrm>
            <a:off x="2411413" y="404813"/>
            <a:ext cx="792162" cy="863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r>
              <a:rPr lang="en-US" altLang="zh-TW" sz="5400"/>
              <a:t>1</a:t>
            </a:r>
            <a:endParaRPr lang="zh-TW" altLang="en-US" sz="5400"/>
          </a:p>
        </p:txBody>
      </p:sp>
      <p:sp>
        <p:nvSpPr>
          <p:cNvPr id="10245" name="Rectangle 4"/>
          <p:cNvSpPr>
            <a:spLocks noChangeArrowheads="1"/>
          </p:cNvSpPr>
          <p:nvPr/>
        </p:nvSpPr>
        <p:spPr bwMode="auto">
          <a:xfrm>
            <a:off x="4284663" y="433388"/>
            <a:ext cx="792162" cy="863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r>
              <a:rPr lang="en-US" altLang="zh-TW" sz="5400"/>
              <a:t>2</a:t>
            </a:r>
            <a:endParaRPr lang="zh-TW" altLang="en-US" sz="5400"/>
          </a:p>
        </p:txBody>
      </p:sp>
      <p:sp>
        <p:nvSpPr>
          <p:cNvPr id="10246" name="Rectangle 5"/>
          <p:cNvSpPr>
            <a:spLocks noChangeArrowheads="1"/>
          </p:cNvSpPr>
          <p:nvPr/>
        </p:nvSpPr>
        <p:spPr bwMode="auto">
          <a:xfrm>
            <a:off x="6022975" y="400050"/>
            <a:ext cx="792163" cy="863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r>
              <a:rPr lang="en-US" altLang="zh-TW" sz="5400"/>
              <a:t>3</a:t>
            </a:r>
            <a:endParaRPr lang="zh-TW" altLang="en-US" sz="54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27088" y="274638"/>
            <a:ext cx="7859712" cy="1143000"/>
          </a:xfrm>
        </p:spPr>
        <p:txBody>
          <a:bodyPr/>
          <a:lstStyle/>
          <a:p>
            <a:pPr eaLnBrk="1" hangingPunct="1"/>
            <a:r>
              <a:rPr lang="en-US" altLang="zh-TW" sz="2000" smtClean="0"/>
              <a:t>Educational Series</a:t>
            </a:r>
            <a:br>
              <a:rPr lang="en-US" altLang="zh-TW" sz="2000" smtClean="0"/>
            </a:br>
            <a:r>
              <a:rPr lang="en-US" altLang="zh-TW" sz="2400" b="1" u="sng" smtClean="0"/>
              <a:t>1. THE SUCCESSFUL </a:t>
            </a:r>
            <a:r>
              <a:rPr lang="en-US" altLang="zh-TW" sz="2400" b="1" u="sng" smtClean="0">
                <a:solidFill>
                  <a:srgbClr val="FF0000"/>
                </a:solidFill>
              </a:rPr>
              <a:t>CLUB</a:t>
            </a:r>
            <a:r>
              <a:rPr lang="en-US" altLang="zh-TW" sz="2400" b="1" u="sng" smtClean="0"/>
              <a:t> SERIES  </a:t>
            </a:r>
            <a:r>
              <a:rPr lang="zh-TW" altLang="en-US" sz="2400" b="1" u="sng" smtClean="0"/>
              <a:t>成功</a:t>
            </a:r>
            <a:r>
              <a:rPr lang="zh-TW" altLang="en-US" sz="2400" b="1" u="sng" smtClean="0">
                <a:solidFill>
                  <a:srgbClr val="FF0000"/>
                </a:solidFill>
              </a:rPr>
              <a:t>會務</a:t>
            </a:r>
            <a:r>
              <a:rPr lang="zh-TW" altLang="en-US" sz="2400" b="1" u="sng" smtClean="0"/>
              <a:t>系列</a:t>
            </a:r>
            <a:r>
              <a:rPr lang="zh-TW" altLang="en-US" sz="2400" b="1" smtClean="0"/>
              <a:t> </a:t>
            </a:r>
            <a:br>
              <a:rPr lang="zh-TW" altLang="en-US" sz="2400" b="1" smtClean="0"/>
            </a:br>
            <a:r>
              <a:rPr lang="en-US" altLang="zh-TW" sz="2400" b="1" smtClean="0"/>
              <a:t>(ACS and ALB)</a:t>
            </a:r>
            <a:r>
              <a:rPr lang="en-US" altLang="zh-TW" sz="4000" smtClean="0"/>
              <a:t> </a:t>
            </a:r>
          </a:p>
        </p:txBody>
      </p:sp>
      <p:sp>
        <p:nvSpPr>
          <p:cNvPr id="11267" name="Rectangle 3"/>
          <p:cNvSpPr>
            <a:spLocks noGrp="1" noChangeArrowheads="1"/>
          </p:cNvSpPr>
          <p:nvPr>
            <p:ph type="body" idx="1"/>
          </p:nvPr>
        </p:nvSpPr>
        <p:spPr>
          <a:xfrm>
            <a:off x="0" y="1844675"/>
            <a:ext cx="9144000" cy="4525963"/>
          </a:xfrm>
        </p:spPr>
        <p:txBody>
          <a:bodyPr/>
          <a:lstStyle/>
          <a:p>
            <a:pPr eaLnBrk="1" hangingPunct="1">
              <a:lnSpc>
                <a:spcPct val="90000"/>
              </a:lnSpc>
            </a:pPr>
            <a:r>
              <a:rPr lang="en-US" altLang="zh-TW" sz="2400" smtClean="0"/>
              <a:t>Moment of Truth</a:t>
            </a:r>
            <a:r>
              <a:rPr lang="zh-TW" altLang="en-US" sz="2400" smtClean="0"/>
              <a:t>關鍵時刻</a:t>
            </a:r>
          </a:p>
          <a:p>
            <a:pPr eaLnBrk="1" hangingPunct="1">
              <a:lnSpc>
                <a:spcPct val="90000"/>
              </a:lnSpc>
            </a:pPr>
            <a:r>
              <a:rPr lang="en-US" altLang="zh-TW" sz="2400" smtClean="0"/>
              <a:t>Finding New Members for Your Club</a:t>
            </a:r>
            <a:r>
              <a:rPr lang="zh-TW" altLang="en-US" sz="2400" smtClean="0"/>
              <a:t>尋找新會員 </a:t>
            </a:r>
          </a:p>
          <a:p>
            <a:pPr eaLnBrk="1" hangingPunct="1">
              <a:lnSpc>
                <a:spcPct val="90000"/>
              </a:lnSpc>
            </a:pPr>
            <a:r>
              <a:rPr lang="en-US" altLang="zh-TW" sz="2400" smtClean="0"/>
              <a:t>Evaluate to Motivate</a:t>
            </a:r>
            <a:r>
              <a:rPr lang="zh-TW" altLang="en-US" sz="2400" smtClean="0"/>
              <a:t>激勵式講評 </a:t>
            </a:r>
          </a:p>
          <a:p>
            <a:pPr eaLnBrk="1" hangingPunct="1">
              <a:lnSpc>
                <a:spcPct val="90000"/>
              </a:lnSpc>
            </a:pPr>
            <a:r>
              <a:rPr lang="en-US" altLang="zh-TW" sz="2400" smtClean="0"/>
              <a:t>Closing the Sale</a:t>
            </a:r>
            <a:r>
              <a:rPr lang="zh-TW" altLang="en-US" sz="2400" smtClean="0"/>
              <a:t>促銷技巧</a:t>
            </a:r>
          </a:p>
          <a:p>
            <a:pPr eaLnBrk="1" hangingPunct="1">
              <a:lnSpc>
                <a:spcPct val="90000"/>
              </a:lnSpc>
            </a:pPr>
            <a:r>
              <a:rPr lang="en-US" altLang="zh-TW" sz="2400" smtClean="0"/>
              <a:t>Creating the Best Club Environment</a:t>
            </a:r>
            <a:r>
              <a:rPr lang="zh-TW" altLang="en-US" sz="2400" smtClean="0"/>
              <a:t>創造例會最佳環境</a:t>
            </a:r>
          </a:p>
          <a:p>
            <a:pPr eaLnBrk="1" hangingPunct="1">
              <a:lnSpc>
                <a:spcPct val="90000"/>
              </a:lnSpc>
            </a:pPr>
            <a:r>
              <a:rPr lang="en-US" altLang="zh-TW" sz="2400" smtClean="0"/>
              <a:t>Meeting Roles and Responsibilities</a:t>
            </a:r>
            <a:r>
              <a:rPr lang="zh-TW" altLang="en-US" sz="2400" smtClean="0"/>
              <a:t>例會成員職責 </a:t>
            </a:r>
          </a:p>
          <a:p>
            <a:pPr eaLnBrk="1" hangingPunct="1">
              <a:lnSpc>
                <a:spcPct val="90000"/>
              </a:lnSpc>
            </a:pPr>
            <a:r>
              <a:rPr lang="en-US" altLang="zh-TW" sz="2400" smtClean="0"/>
              <a:t>Mentoring</a:t>
            </a:r>
            <a:r>
              <a:rPr lang="zh-TW" altLang="en-US" sz="2400" smtClean="0"/>
              <a:t>新會員指導</a:t>
            </a:r>
          </a:p>
          <a:p>
            <a:pPr eaLnBrk="1" hangingPunct="1">
              <a:lnSpc>
                <a:spcPct val="90000"/>
              </a:lnSpc>
            </a:pPr>
            <a:r>
              <a:rPr lang="en-US" altLang="zh-TW" sz="2400" smtClean="0"/>
              <a:t>Keeping the Commitments</a:t>
            </a:r>
            <a:r>
              <a:rPr lang="zh-TW" altLang="en-US" sz="2400" smtClean="0"/>
              <a:t>信守承諾 </a:t>
            </a:r>
          </a:p>
          <a:p>
            <a:pPr eaLnBrk="1" hangingPunct="1">
              <a:lnSpc>
                <a:spcPct val="90000"/>
              </a:lnSpc>
            </a:pPr>
            <a:r>
              <a:rPr lang="en-US" altLang="zh-TW" sz="2400" smtClean="0"/>
              <a:t>Going Beyond Our Club</a:t>
            </a:r>
            <a:r>
              <a:rPr lang="zh-TW" altLang="en-US" sz="2400" smtClean="0"/>
              <a:t>分會以外活動</a:t>
            </a:r>
          </a:p>
          <a:p>
            <a:pPr eaLnBrk="1" hangingPunct="1">
              <a:lnSpc>
                <a:spcPct val="90000"/>
              </a:lnSpc>
            </a:pPr>
            <a:r>
              <a:rPr lang="en-US" altLang="zh-TW" sz="2400" smtClean="0"/>
              <a:t>How to be a Distinguish Club</a:t>
            </a:r>
            <a:r>
              <a:rPr lang="zh-TW" altLang="en-US" sz="2400" smtClean="0"/>
              <a:t>如何成為傑出分會</a:t>
            </a:r>
          </a:p>
          <a:p>
            <a:pPr eaLnBrk="1" hangingPunct="1">
              <a:lnSpc>
                <a:spcPct val="90000"/>
              </a:lnSpc>
            </a:pPr>
            <a:r>
              <a:rPr lang="en-US" altLang="zh-TW" sz="2400" smtClean="0"/>
              <a:t>The Toastmasters Education Program</a:t>
            </a:r>
            <a:r>
              <a:rPr lang="zh-TW" altLang="en-US" sz="2400" smtClean="0"/>
              <a:t>國際演講會教育課程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16013" y="274638"/>
            <a:ext cx="7570787" cy="1143000"/>
          </a:xfrm>
        </p:spPr>
        <p:txBody>
          <a:bodyPr/>
          <a:lstStyle/>
          <a:p>
            <a:pPr eaLnBrk="1" hangingPunct="1"/>
            <a:r>
              <a:rPr lang="en-US" altLang="zh-TW" sz="2000" dirty="0" smtClean="0"/>
              <a:t>Educational Series</a:t>
            </a:r>
            <a:br>
              <a:rPr lang="en-US" altLang="zh-TW" sz="2000" dirty="0" smtClean="0"/>
            </a:br>
            <a:r>
              <a:rPr lang="en-US" altLang="zh-TW" sz="2000" b="1" u="sng" dirty="0" smtClean="0"/>
              <a:t>2. THE </a:t>
            </a:r>
            <a:r>
              <a:rPr lang="en-US" altLang="zh-TW" sz="2000" b="1" u="sng" dirty="0" smtClean="0">
                <a:solidFill>
                  <a:srgbClr val="FF0000"/>
                </a:solidFill>
              </a:rPr>
              <a:t>LEADERSHIP</a:t>
            </a:r>
            <a:r>
              <a:rPr lang="en-US" altLang="zh-TW" sz="2000" b="1" u="sng" dirty="0" smtClean="0"/>
              <a:t> EXCELLENCE SERIES   </a:t>
            </a:r>
            <a:r>
              <a:rPr lang="zh-TW" altLang="en-US" sz="2000" b="1" u="sng" dirty="0" smtClean="0"/>
              <a:t>傑出</a:t>
            </a:r>
            <a:r>
              <a:rPr lang="zh-TW" altLang="en-US" sz="2000" b="1" u="sng" dirty="0" smtClean="0">
                <a:solidFill>
                  <a:srgbClr val="FF0000"/>
                </a:solidFill>
              </a:rPr>
              <a:t>領導</a:t>
            </a:r>
            <a:r>
              <a:rPr lang="zh-TW" altLang="en-US" sz="2000" b="1" u="sng" dirty="0" smtClean="0"/>
              <a:t>系列</a:t>
            </a:r>
            <a:br>
              <a:rPr lang="zh-TW" altLang="en-US" sz="2000" b="1" u="sng" dirty="0" smtClean="0"/>
            </a:br>
            <a:r>
              <a:rPr lang="zh-TW" altLang="en-US" sz="2000" b="1" dirty="0" smtClean="0"/>
              <a:t> </a:t>
            </a:r>
            <a:r>
              <a:rPr lang="en-US" altLang="zh-TW" sz="2000" b="1" dirty="0" smtClean="0"/>
              <a:t>(ALB)</a:t>
            </a:r>
            <a:r>
              <a:rPr lang="en-US" altLang="zh-TW" sz="4000" dirty="0" smtClean="0"/>
              <a:t> </a:t>
            </a:r>
          </a:p>
        </p:txBody>
      </p:sp>
      <p:sp>
        <p:nvSpPr>
          <p:cNvPr id="12291" name="Rectangle 3"/>
          <p:cNvSpPr>
            <a:spLocks noGrp="1" noChangeArrowheads="1"/>
          </p:cNvSpPr>
          <p:nvPr>
            <p:ph type="body" idx="1"/>
          </p:nvPr>
        </p:nvSpPr>
        <p:spPr>
          <a:xfrm>
            <a:off x="611560" y="1412777"/>
            <a:ext cx="7992888" cy="4680520"/>
          </a:xfrm>
        </p:spPr>
        <p:txBody>
          <a:bodyPr/>
          <a:lstStyle/>
          <a:p>
            <a:pPr eaLnBrk="1" hangingPunct="1">
              <a:lnSpc>
                <a:spcPct val="90000"/>
              </a:lnSpc>
            </a:pPr>
            <a:r>
              <a:rPr lang="en-US" altLang="zh-TW" sz="2400" dirty="0" smtClean="0"/>
              <a:t>The Visionary Leader </a:t>
            </a:r>
            <a:r>
              <a:rPr lang="zh-TW" altLang="en-US" sz="2400" dirty="0" smtClean="0"/>
              <a:t>有遠見的領導者</a:t>
            </a:r>
          </a:p>
          <a:p>
            <a:pPr eaLnBrk="1" hangingPunct="1">
              <a:lnSpc>
                <a:spcPct val="90000"/>
              </a:lnSpc>
            </a:pPr>
            <a:r>
              <a:rPr lang="en-US" altLang="zh-TW" sz="2400" dirty="0" smtClean="0"/>
              <a:t>Values and Leadership </a:t>
            </a:r>
            <a:r>
              <a:rPr lang="zh-TW" altLang="en-US" sz="2400" dirty="0" smtClean="0"/>
              <a:t>價值與領導</a:t>
            </a:r>
          </a:p>
          <a:p>
            <a:pPr eaLnBrk="1" hangingPunct="1">
              <a:lnSpc>
                <a:spcPct val="90000"/>
              </a:lnSpc>
            </a:pPr>
            <a:r>
              <a:rPr lang="en-US" altLang="zh-TW" sz="2400" dirty="0" smtClean="0"/>
              <a:t>Delegate to Empower </a:t>
            </a:r>
            <a:r>
              <a:rPr lang="zh-TW" altLang="en-US" sz="2400" dirty="0" smtClean="0"/>
              <a:t>授權分工</a:t>
            </a:r>
          </a:p>
          <a:p>
            <a:pPr eaLnBrk="1" hangingPunct="1">
              <a:lnSpc>
                <a:spcPct val="90000"/>
              </a:lnSpc>
            </a:pPr>
            <a:r>
              <a:rPr lang="en-US" altLang="zh-TW" sz="2400" dirty="0" smtClean="0"/>
              <a:t>Giving Effective Feedback </a:t>
            </a:r>
            <a:r>
              <a:rPr lang="zh-TW" altLang="en-US" sz="2400" dirty="0" smtClean="0"/>
              <a:t>提供有用回饋</a:t>
            </a:r>
          </a:p>
          <a:p>
            <a:pPr eaLnBrk="1" hangingPunct="1">
              <a:lnSpc>
                <a:spcPct val="90000"/>
              </a:lnSpc>
            </a:pPr>
            <a:r>
              <a:rPr lang="en-US" altLang="zh-TW" sz="2400" dirty="0" smtClean="0"/>
              <a:t>Motivating People </a:t>
            </a:r>
            <a:r>
              <a:rPr lang="zh-TW" altLang="en-US" sz="2400" dirty="0" smtClean="0"/>
              <a:t>激勵人心</a:t>
            </a:r>
          </a:p>
          <a:p>
            <a:pPr eaLnBrk="1" hangingPunct="1">
              <a:lnSpc>
                <a:spcPct val="90000"/>
              </a:lnSpc>
            </a:pPr>
            <a:r>
              <a:rPr lang="en-US" altLang="zh-TW" sz="2400" dirty="0" smtClean="0"/>
              <a:t>Resolving Conflict </a:t>
            </a:r>
            <a:r>
              <a:rPr lang="zh-TW" altLang="en-US" sz="2400" dirty="0" smtClean="0"/>
              <a:t>解決紛爭 </a:t>
            </a:r>
          </a:p>
          <a:p>
            <a:pPr eaLnBrk="1" hangingPunct="1">
              <a:lnSpc>
                <a:spcPct val="90000"/>
              </a:lnSpc>
            </a:pPr>
            <a:r>
              <a:rPr lang="en-US" altLang="zh-TW" sz="2400" dirty="0" smtClean="0"/>
              <a:t>Developing a Mission </a:t>
            </a:r>
            <a:r>
              <a:rPr lang="zh-TW" altLang="en-US" sz="2400" dirty="0" smtClean="0"/>
              <a:t>發展任務</a:t>
            </a:r>
          </a:p>
          <a:p>
            <a:pPr eaLnBrk="1" hangingPunct="1">
              <a:lnSpc>
                <a:spcPct val="90000"/>
              </a:lnSpc>
            </a:pPr>
            <a:r>
              <a:rPr lang="en-US" altLang="zh-TW" sz="2400" dirty="0" smtClean="0"/>
              <a:t>Goal Setting and Planning </a:t>
            </a:r>
            <a:r>
              <a:rPr lang="zh-TW" altLang="en-US" sz="2400" dirty="0" smtClean="0"/>
              <a:t>目標設定和規劃</a:t>
            </a:r>
          </a:p>
          <a:p>
            <a:pPr eaLnBrk="1" hangingPunct="1">
              <a:lnSpc>
                <a:spcPct val="90000"/>
              </a:lnSpc>
            </a:pPr>
            <a:r>
              <a:rPr lang="en-US" altLang="zh-TW" sz="2400" dirty="0" smtClean="0"/>
              <a:t>Building a Team </a:t>
            </a:r>
            <a:r>
              <a:rPr lang="zh-TW" altLang="en-US" sz="2400" dirty="0" smtClean="0"/>
              <a:t>組織團隊</a:t>
            </a:r>
          </a:p>
          <a:p>
            <a:pPr eaLnBrk="1" hangingPunct="1">
              <a:lnSpc>
                <a:spcPct val="90000"/>
              </a:lnSpc>
            </a:pPr>
            <a:r>
              <a:rPr lang="en-US" altLang="zh-TW" sz="2400" dirty="0" smtClean="0"/>
              <a:t>The Leader as a Coach </a:t>
            </a:r>
            <a:r>
              <a:rPr lang="zh-TW" altLang="en-US" sz="2400" dirty="0" smtClean="0"/>
              <a:t>領導如教練</a:t>
            </a:r>
          </a:p>
          <a:p>
            <a:pPr eaLnBrk="1" hangingPunct="1">
              <a:lnSpc>
                <a:spcPct val="90000"/>
              </a:lnSpc>
            </a:pPr>
            <a:r>
              <a:rPr lang="en-US" altLang="zh-TW" sz="2400" dirty="0" smtClean="0"/>
              <a:t>Service and Leadership </a:t>
            </a:r>
            <a:r>
              <a:rPr lang="zh-TW" altLang="en-US" sz="2400" dirty="0" smtClean="0"/>
              <a:t>服務與領導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zh-TW" sz="2000" smtClean="0"/>
              <a:t>Educational Series</a:t>
            </a:r>
            <a:br>
              <a:rPr lang="en-US" altLang="zh-TW" sz="2000" smtClean="0"/>
            </a:br>
            <a:r>
              <a:rPr lang="en-US" altLang="zh-TW" sz="2000" b="1" u="sng" smtClean="0"/>
              <a:t>3. THE BETTER </a:t>
            </a:r>
            <a:r>
              <a:rPr lang="en-US" altLang="zh-TW" sz="2000" b="1" u="sng" smtClean="0">
                <a:solidFill>
                  <a:srgbClr val="FF0000"/>
                </a:solidFill>
              </a:rPr>
              <a:t>SPEAKER</a:t>
            </a:r>
            <a:r>
              <a:rPr lang="en-US" altLang="zh-TW" sz="2000" b="1" u="sng" smtClean="0"/>
              <a:t> SERIES  </a:t>
            </a:r>
            <a:r>
              <a:rPr lang="zh-TW" altLang="en-US" sz="2000" b="1" u="sng" smtClean="0">
                <a:solidFill>
                  <a:srgbClr val="FF0000"/>
                </a:solidFill>
              </a:rPr>
              <a:t>演講</a:t>
            </a:r>
            <a:r>
              <a:rPr lang="zh-TW" altLang="en-US" sz="2000" b="1" u="sng" smtClean="0"/>
              <a:t>精進系列</a:t>
            </a:r>
            <a:r>
              <a:rPr lang="zh-TW" altLang="en-US" sz="2000" b="1" smtClean="0"/>
              <a:t> </a:t>
            </a:r>
            <a:br>
              <a:rPr lang="zh-TW" altLang="en-US" sz="2000" b="1" smtClean="0"/>
            </a:br>
            <a:r>
              <a:rPr lang="en-US" altLang="zh-TW" sz="2000" b="1" smtClean="0"/>
              <a:t>(ACS)</a:t>
            </a:r>
            <a:r>
              <a:rPr lang="en-US" altLang="zh-TW" sz="4000" smtClean="0"/>
              <a:t> </a:t>
            </a:r>
          </a:p>
        </p:txBody>
      </p:sp>
      <p:sp>
        <p:nvSpPr>
          <p:cNvPr id="13315" name="Rectangle 3"/>
          <p:cNvSpPr>
            <a:spLocks noGrp="1" noChangeArrowheads="1"/>
          </p:cNvSpPr>
          <p:nvPr>
            <p:ph type="body" idx="1"/>
          </p:nvPr>
        </p:nvSpPr>
        <p:spPr>
          <a:xfrm>
            <a:off x="500063" y="1844675"/>
            <a:ext cx="8643937" cy="4525963"/>
          </a:xfrm>
        </p:spPr>
        <p:txBody>
          <a:bodyPr/>
          <a:lstStyle/>
          <a:p>
            <a:pPr eaLnBrk="1" hangingPunct="1">
              <a:lnSpc>
                <a:spcPct val="90000"/>
              </a:lnSpc>
            </a:pPr>
            <a:r>
              <a:rPr lang="en-US" altLang="zh-TW" sz="2800" smtClean="0"/>
              <a:t>Beginning Your Speech </a:t>
            </a:r>
            <a:r>
              <a:rPr lang="zh-TW" altLang="en-US" sz="2800" smtClean="0"/>
              <a:t>如何開始演講</a:t>
            </a:r>
          </a:p>
          <a:p>
            <a:pPr eaLnBrk="1" hangingPunct="1">
              <a:lnSpc>
                <a:spcPct val="90000"/>
              </a:lnSpc>
            </a:pPr>
            <a:r>
              <a:rPr lang="en-US" altLang="zh-TW" sz="2800" smtClean="0"/>
              <a:t>Concluding Your Speech </a:t>
            </a:r>
            <a:r>
              <a:rPr lang="zh-TW" altLang="en-US" sz="2800" smtClean="0"/>
              <a:t>如何結束演講</a:t>
            </a:r>
          </a:p>
          <a:p>
            <a:pPr eaLnBrk="1" hangingPunct="1">
              <a:lnSpc>
                <a:spcPct val="90000"/>
              </a:lnSpc>
            </a:pPr>
            <a:r>
              <a:rPr lang="en-US" altLang="zh-TW" sz="2800" smtClean="0"/>
              <a:t>Take the Terror Out of a Talk </a:t>
            </a:r>
            <a:r>
              <a:rPr lang="zh-TW" altLang="en-US" sz="2800" smtClean="0"/>
              <a:t>消除演講恐懼 </a:t>
            </a:r>
          </a:p>
          <a:p>
            <a:pPr eaLnBrk="1" hangingPunct="1">
              <a:lnSpc>
                <a:spcPct val="90000"/>
              </a:lnSpc>
            </a:pPr>
            <a:r>
              <a:rPr lang="en-US" altLang="zh-TW" sz="2800" smtClean="0"/>
              <a:t>Impromptu Speaking </a:t>
            </a:r>
            <a:r>
              <a:rPr lang="zh-TW" altLang="en-US" sz="2800" smtClean="0"/>
              <a:t>即席演講</a:t>
            </a:r>
          </a:p>
          <a:p>
            <a:pPr eaLnBrk="1" hangingPunct="1">
              <a:lnSpc>
                <a:spcPct val="90000"/>
              </a:lnSpc>
            </a:pPr>
            <a:r>
              <a:rPr lang="en-US" altLang="zh-TW" sz="2800" smtClean="0"/>
              <a:t>Selecting Your Topic </a:t>
            </a:r>
            <a:r>
              <a:rPr lang="zh-TW" altLang="en-US" sz="2800" smtClean="0"/>
              <a:t>選擇題材 </a:t>
            </a:r>
          </a:p>
          <a:p>
            <a:pPr eaLnBrk="1" hangingPunct="1">
              <a:lnSpc>
                <a:spcPct val="90000"/>
              </a:lnSpc>
            </a:pPr>
            <a:r>
              <a:rPr lang="en-US" altLang="zh-TW" sz="2800" smtClean="0"/>
              <a:t>Know Your Audience </a:t>
            </a:r>
            <a:r>
              <a:rPr lang="zh-TW" altLang="en-US" sz="2800" smtClean="0"/>
              <a:t>了解聽眾</a:t>
            </a:r>
          </a:p>
          <a:p>
            <a:pPr eaLnBrk="1" hangingPunct="1">
              <a:lnSpc>
                <a:spcPct val="90000"/>
              </a:lnSpc>
            </a:pPr>
            <a:r>
              <a:rPr lang="en-US" altLang="zh-TW" sz="2800" smtClean="0"/>
              <a:t>Organizing Your Speech </a:t>
            </a:r>
            <a:r>
              <a:rPr lang="zh-TW" altLang="en-US" sz="2800" smtClean="0"/>
              <a:t>組織講稿</a:t>
            </a:r>
          </a:p>
          <a:p>
            <a:pPr eaLnBrk="1" hangingPunct="1">
              <a:lnSpc>
                <a:spcPct val="90000"/>
              </a:lnSpc>
            </a:pPr>
            <a:r>
              <a:rPr lang="en-US" altLang="zh-TW" sz="2800" smtClean="0"/>
              <a:t>Creating an Introduction </a:t>
            </a:r>
            <a:r>
              <a:rPr lang="zh-TW" altLang="en-US" sz="2800" smtClean="0"/>
              <a:t>撰寫引介辭</a:t>
            </a:r>
          </a:p>
          <a:p>
            <a:pPr eaLnBrk="1" hangingPunct="1">
              <a:lnSpc>
                <a:spcPct val="90000"/>
              </a:lnSpc>
            </a:pPr>
            <a:r>
              <a:rPr lang="en-US" altLang="zh-TW" sz="2800" smtClean="0"/>
              <a:t>Preparation and Practice </a:t>
            </a:r>
            <a:r>
              <a:rPr lang="zh-TW" altLang="en-US" sz="2800" smtClean="0"/>
              <a:t>撰稿與演練 </a:t>
            </a:r>
          </a:p>
        </p:txBody>
      </p:sp>
    </p:spTree>
    <p:extLst>
      <p:ext uri="{BB962C8B-B14F-4D97-AF65-F5344CB8AC3E}">
        <p14:creationId xmlns:p14="http://schemas.microsoft.com/office/powerpoint/2010/main" val="2496457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zh-TW" sz="2000" smtClean="0"/>
              <a:t>Educational Series</a:t>
            </a:r>
            <a:br>
              <a:rPr lang="en-US" altLang="zh-TW" sz="2000" smtClean="0"/>
            </a:br>
            <a:r>
              <a:rPr lang="en-US" altLang="zh-TW" sz="2000" b="1" u="sng" smtClean="0"/>
              <a:t>3. THE BETTER </a:t>
            </a:r>
            <a:r>
              <a:rPr lang="en-US" altLang="zh-TW" sz="2000" b="1" u="sng" smtClean="0">
                <a:solidFill>
                  <a:srgbClr val="FF0000"/>
                </a:solidFill>
              </a:rPr>
              <a:t>SPEAKER</a:t>
            </a:r>
            <a:r>
              <a:rPr lang="en-US" altLang="zh-TW" sz="2000" b="1" u="sng" smtClean="0"/>
              <a:t> SERIES  </a:t>
            </a:r>
            <a:r>
              <a:rPr lang="zh-TW" altLang="en-US" sz="2000" b="1" u="sng" smtClean="0">
                <a:solidFill>
                  <a:srgbClr val="FF0000"/>
                </a:solidFill>
              </a:rPr>
              <a:t>演講</a:t>
            </a:r>
            <a:r>
              <a:rPr lang="zh-TW" altLang="en-US" sz="2000" b="1" u="sng" smtClean="0"/>
              <a:t>精進系列</a:t>
            </a:r>
            <a:r>
              <a:rPr lang="zh-TW" altLang="en-US" sz="2000" b="1" smtClean="0"/>
              <a:t> </a:t>
            </a:r>
            <a:br>
              <a:rPr lang="zh-TW" altLang="en-US" sz="2000" b="1" smtClean="0"/>
            </a:br>
            <a:r>
              <a:rPr lang="en-US" altLang="zh-TW" sz="2000" b="1" smtClean="0"/>
              <a:t>(ACS)</a:t>
            </a:r>
            <a:r>
              <a:rPr lang="en-US" altLang="zh-TW" sz="4000" smtClean="0"/>
              <a:t> </a:t>
            </a:r>
          </a:p>
        </p:txBody>
      </p:sp>
      <p:sp>
        <p:nvSpPr>
          <p:cNvPr id="13315" name="Rectangle 3"/>
          <p:cNvSpPr>
            <a:spLocks noGrp="1" noChangeArrowheads="1"/>
          </p:cNvSpPr>
          <p:nvPr>
            <p:ph type="body" idx="1"/>
          </p:nvPr>
        </p:nvSpPr>
        <p:spPr>
          <a:xfrm>
            <a:off x="500063" y="1844675"/>
            <a:ext cx="8643937" cy="4525963"/>
          </a:xfrm>
        </p:spPr>
        <p:txBody>
          <a:bodyPr/>
          <a:lstStyle/>
          <a:p>
            <a:pPr eaLnBrk="1" hangingPunct="1">
              <a:lnSpc>
                <a:spcPct val="90000"/>
              </a:lnSpc>
            </a:pPr>
            <a:r>
              <a:rPr lang="en-US" altLang="zh-TW" sz="2800" smtClean="0"/>
              <a:t>Beginning Your Speech </a:t>
            </a:r>
            <a:r>
              <a:rPr lang="zh-TW" altLang="en-US" sz="2800" smtClean="0"/>
              <a:t>如何開始演講</a:t>
            </a:r>
          </a:p>
          <a:p>
            <a:pPr eaLnBrk="1" hangingPunct="1">
              <a:lnSpc>
                <a:spcPct val="90000"/>
              </a:lnSpc>
            </a:pPr>
            <a:r>
              <a:rPr lang="en-US" altLang="zh-TW" sz="2800" smtClean="0"/>
              <a:t>Concluding Your Speech </a:t>
            </a:r>
            <a:r>
              <a:rPr lang="zh-TW" altLang="en-US" sz="2800" smtClean="0"/>
              <a:t>如何結束演講</a:t>
            </a:r>
          </a:p>
          <a:p>
            <a:pPr eaLnBrk="1" hangingPunct="1">
              <a:lnSpc>
                <a:spcPct val="90000"/>
              </a:lnSpc>
            </a:pPr>
            <a:r>
              <a:rPr lang="en-US" altLang="zh-TW" sz="2800" smtClean="0"/>
              <a:t>Take the Terror Out of a Talk </a:t>
            </a:r>
            <a:r>
              <a:rPr lang="zh-TW" altLang="en-US" sz="2800" smtClean="0"/>
              <a:t>消除演講恐懼 </a:t>
            </a:r>
          </a:p>
          <a:p>
            <a:pPr eaLnBrk="1" hangingPunct="1">
              <a:lnSpc>
                <a:spcPct val="90000"/>
              </a:lnSpc>
            </a:pPr>
            <a:r>
              <a:rPr lang="en-US" altLang="zh-TW" sz="2800" smtClean="0"/>
              <a:t>Impromptu Speaking </a:t>
            </a:r>
            <a:r>
              <a:rPr lang="zh-TW" altLang="en-US" sz="2800" smtClean="0"/>
              <a:t>即席演講</a:t>
            </a:r>
          </a:p>
          <a:p>
            <a:pPr eaLnBrk="1" hangingPunct="1">
              <a:lnSpc>
                <a:spcPct val="90000"/>
              </a:lnSpc>
            </a:pPr>
            <a:r>
              <a:rPr lang="en-US" altLang="zh-TW" sz="2800" smtClean="0"/>
              <a:t>Selecting Your Topic </a:t>
            </a:r>
            <a:r>
              <a:rPr lang="zh-TW" altLang="en-US" sz="2800" smtClean="0"/>
              <a:t>選擇題材 </a:t>
            </a:r>
          </a:p>
          <a:p>
            <a:pPr eaLnBrk="1" hangingPunct="1">
              <a:lnSpc>
                <a:spcPct val="90000"/>
              </a:lnSpc>
            </a:pPr>
            <a:r>
              <a:rPr lang="en-US" altLang="zh-TW" sz="2800" smtClean="0"/>
              <a:t>Know Your Audience </a:t>
            </a:r>
            <a:r>
              <a:rPr lang="zh-TW" altLang="en-US" sz="2800" smtClean="0"/>
              <a:t>了解聽眾</a:t>
            </a:r>
          </a:p>
          <a:p>
            <a:pPr eaLnBrk="1" hangingPunct="1">
              <a:lnSpc>
                <a:spcPct val="90000"/>
              </a:lnSpc>
            </a:pPr>
            <a:r>
              <a:rPr lang="en-US" altLang="zh-TW" sz="2800" smtClean="0"/>
              <a:t>Organizing Your Speech </a:t>
            </a:r>
            <a:r>
              <a:rPr lang="zh-TW" altLang="en-US" sz="2800" smtClean="0"/>
              <a:t>組織講稿</a:t>
            </a:r>
          </a:p>
          <a:p>
            <a:pPr eaLnBrk="1" hangingPunct="1">
              <a:lnSpc>
                <a:spcPct val="90000"/>
              </a:lnSpc>
            </a:pPr>
            <a:r>
              <a:rPr lang="en-US" altLang="zh-TW" sz="2800" smtClean="0"/>
              <a:t>Creating an Introduction </a:t>
            </a:r>
            <a:r>
              <a:rPr lang="zh-TW" altLang="en-US" sz="2800" smtClean="0"/>
              <a:t>撰寫引介辭</a:t>
            </a:r>
          </a:p>
          <a:p>
            <a:pPr eaLnBrk="1" hangingPunct="1">
              <a:lnSpc>
                <a:spcPct val="90000"/>
              </a:lnSpc>
            </a:pPr>
            <a:r>
              <a:rPr lang="en-US" altLang="zh-TW" sz="2800" smtClean="0"/>
              <a:t>Preparation and Practice </a:t>
            </a:r>
            <a:r>
              <a:rPr lang="zh-TW" altLang="en-US" sz="2800" smtClean="0"/>
              <a:t>撰稿與演練 </a:t>
            </a:r>
          </a:p>
        </p:txBody>
      </p:sp>
      <p:pic>
        <p:nvPicPr>
          <p:cNvPr id="1433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3999" cy="6400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bwMode="auto">
          <a:xfrm>
            <a:off x="3347864" y="4221088"/>
            <a:ext cx="3312368" cy="1656184"/>
          </a:xfrm>
          <a:prstGeom prst="ellipse">
            <a:avLst/>
          </a:prstGeom>
          <a:noFill/>
          <a:ln w="38100"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zh-TW" sz="3600" dirty="0" smtClean="0"/>
              <a:t>$6.25</a:t>
            </a:r>
          </a:p>
          <a:p>
            <a:pPr marL="0" marR="0" indent="0" algn="l" defTabSz="914400" rtl="0" eaLnBrk="1" fontAlgn="base" latinLnBrk="0" hangingPunct="1">
              <a:lnSpc>
                <a:spcPct val="100000"/>
              </a:lnSpc>
              <a:spcBef>
                <a:spcPct val="0"/>
              </a:spcBef>
              <a:spcAft>
                <a:spcPct val="0"/>
              </a:spcAft>
              <a:buClrTx/>
              <a:buSzTx/>
              <a:buFontTx/>
              <a:buNone/>
              <a:tabLst/>
            </a:pPr>
            <a:r>
              <a:rPr kumimoji="1" lang="en-US" altLang="zh-TW" sz="3600" b="0" i="0" u="none" strike="noStrike" cap="none" normalizeH="0" baseline="0" dirty="0" smtClean="0">
                <a:ln>
                  <a:noFill/>
                </a:ln>
                <a:solidFill>
                  <a:schemeClr val="tx1"/>
                </a:solidFill>
                <a:effectLst/>
              </a:rPr>
              <a:t>+ shipping</a:t>
            </a:r>
            <a:endParaRPr kumimoji="1" lang="zh-TW" altLang="en-US" sz="3600" b="0" i="0" u="none" strike="noStrike" cap="none" normalizeH="0" baseline="0" dirty="0" smtClean="0">
              <a:ln>
                <a:noFill/>
              </a:ln>
              <a:solidFill>
                <a:schemeClr val="tx1"/>
              </a:solidFill>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25763" y="1671638"/>
            <a:ext cx="381000" cy="4391025"/>
          </a:xfrm>
          <a:prstGeom prst="upArrow">
            <a:avLst>
              <a:gd name="adj1" fmla="val 50000"/>
              <a:gd name="adj2" fmla="val 288125"/>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46083" name="AutoShape 3"/>
          <p:cNvSpPr>
            <a:spLocks noChangeArrowheads="1"/>
          </p:cNvSpPr>
          <p:nvPr/>
        </p:nvSpPr>
        <p:spPr bwMode="auto">
          <a:xfrm>
            <a:off x="3116263" y="6197600"/>
            <a:ext cx="2849562" cy="457200"/>
          </a:xfrm>
          <a:prstGeom prst="roundRect">
            <a:avLst>
              <a:gd name="adj" fmla="val 16667"/>
            </a:avLst>
          </a:prstGeom>
          <a:solidFill>
            <a:srgbClr val="CC99FF"/>
          </a:solidFill>
          <a:ln w="9525">
            <a:solidFill>
              <a:schemeClr val="tx1"/>
            </a:solidFill>
            <a:round/>
            <a:headEnd/>
            <a:tailEnd/>
          </a:ln>
        </p:spPr>
        <p:txBody>
          <a:bodyPr wrap="none" lIns="82625" tIns="41313" rIns="82625" bIns="41313" anchor="ctr"/>
          <a:lstStyle/>
          <a:p>
            <a:pPr algn="ctr"/>
            <a:r>
              <a:rPr lang="en-US" altLang="zh-TW" dirty="0"/>
              <a:t>New </a:t>
            </a:r>
            <a:r>
              <a:rPr lang="en-US" altLang="zh-TW" dirty="0" smtClean="0"/>
              <a:t>Member</a:t>
            </a:r>
            <a:r>
              <a:rPr lang="zh-TW" altLang="en-US" dirty="0" smtClean="0"/>
              <a:t> 新會員</a:t>
            </a:r>
            <a:endParaRPr lang="en-US" altLang="zh-TW" dirty="0"/>
          </a:p>
        </p:txBody>
      </p:sp>
      <p:sp>
        <p:nvSpPr>
          <p:cNvPr id="46084" name="AutoShape 4"/>
          <p:cNvSpPr>
            <a:spLocks noChangeArrowheads="1"/>
          </p:cNvSpPr>
          <p:nvPr/>
        </p:nvSpPr>
        <p:spPr bwMode="auto">
          <a:xfrm>
            <a:off x="1722438" y="457200"/>
            <a:ext cx="5700712" cy="946150"/>
          </a:xfrm>
          <a:prstGeom prst="ribbon">
            <a:avLst>
              <a:gd name="adj1" fmla="val 12500"/>
              <a:gd name="adj2" fmla="val 50000"/>
            </a:avLst>
          </a:prstGeom>
          <a:solidFill>
            <a:srgbClr val="FF0000"/>
          </a:solidFill>
          <a:ln w="9525">
            <a:solidFill>
              <a:schemeClr val="tx1"/>
            </a:solidFill>
            <a:round/>
            <a:headEnd/>
            <a:tailEnd/>
          </a:ln>
        </p:spPr>
        <p:txBody>
          <a:bodyPr wrap="none" lIns="82625" tIns="41313" rIns="82625" bIns="41313" anchor="ctr"/>
          <a:lstStyle/>
          <a:p>
            <a:pPr algn="ctr"/>
            <a:r>
              <a:rPr lang="en-US" altLang="zh-TW" dirty="0">
                <a:solidFill>
                  <a:schemeClr val="bg1"/>
                </a:solidFill>
              </a:rPr>
              <a:t>Distinguished Toastmaster</a:t>
            </a:r>
          </a:p>
          <a:p>
            <a:pPr algn="ctr"/>
            <a:r>
              <a:rPr lang="en-US" altLang="zh-TW" dirty="0">
                <a:solidFill>
                  <a:schemeClr val="bg1"/>
                </a:solidFill>
              </a:rPr>
              <a:t>(DTM)</a:t>
            </a:r>
          </a:p>
        </p:txBody>
      </p:sp>
      <p:sp>
        <p:nvSpPr>
          <p:cNvPr id="46085" name="Oval 5"/>
          <p:cNvSpPr>
            <a:spLocks noChangeArrowheads="1"/>
          </p:cNvSpPr>
          <p:nvPr/>
        </p:nvSpPr>
        <p:spPr bwMode="auto">
          <a:xfrm>
            <a:off x="1089025" y="2754313"/>
            <a:ext cx="1544638" cy="6064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625" tIns="41313" rIns="82625" bIns="41313" anchor="ctr"/>
          <a:lstStyle/>
          <a:p>
            <a:pPr algn="ctr"/>
            <a:r>
              <a:rPr lang="en-US" altLang="zh-TW" b="1" dirty="0" smtClean="0"/>
              <a:t>Leadership</a:t>
            </a:r>
          </a:p>
          <a:p>
            <a:pPr algn="ctr"/>
            <a:r>
              <a:rPr lang="zh-TW" altLang="en-US" b="1" dirty="0" smtClean="0"/>
              <a:t>領導</a:t>
            </a:r>
            <a:endParaRPr lang="en-US" altLang="zh-TW" b="1" dirty="0"/>
          </a:p>
        </p:txBody>
      </p:sp>
      <p:sp>
        <p:nvSpPr>
          <p:cNvPr id="46086" name="Oval 6"/>
          <p:cNvSpPr>
            <a:spLocks noChangeArrowheads="1"/>
          </p:cNvSpPr>
          <p:nvPr/>
        </p:nvSpPr>
        <p:spPr bwMode="auto">
          <a:xfrm>
            <a:off x="6218238" y="2754313"/>
            <a:ext cx="2341562" cy="6064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625" tIns="41313" rIns="82625" bIns="41313" anchor="ctr"/>
          <a:lstStyle/>
          <a:p>
            <a:pPr algn="ctr"/>
            <a:r>
              <a:rPr lang="en-US" altLang="zh-TW" b="1" dirty="0" smtClean="0"/>
              <a:t>Communication</a:t>
            </a:r>
          </a:p>
          <a:p>
            <a:pPr algn="ctr"/>
            <a:r>
              <a:rPr lang="zh-TW" altLang="en-US" b="1" dirty="0"/>
              <a:t>溝通</a:t>
            </a:r>
            <a:endParaRPr lang="en-US" altLang="zh-TW" b="1" dirty="0"/>
          </a:p>
        </p:txBody>
      </p:sp>
      <p:sp>
        <p:nvSpPr>
          <p:cNvPr id="46087" name="Text Box 7"/>
          <p:cNvSpPr txBox="1">
            <a:spLocks noChangeArrowheads="1"/>
          </p:cNvSpPr>
          <p:nvPr/>
        </p:nvSpPr>
        <p:spPr bwMode="auto">
          <a:xfrm>
            <a:off x="5821363" y="6264275"/>
            <a:ext cx="1619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en-US" altLang="zh-TW"/>
          </a:p>
        </p:txBody>
      </p:sp>
      <p:sp>
        <p:nvSpPr>
          <p:cNvPr id="46088" name="AutoShape 8"/>
          <p:cNvSpPr>
            <a:spLocks noChangeArrowheads="1"/>
          </p:cNvSpPr>
          <p:nvPr/>
        </p:nvSpPr>
        <p:spPr bwMode="auto">
          <a:xfrm>
            <a:off x="5648325" y="1671638"/>
            <a:ext cx="381000" cy="4391025"/>
          </a:xfrm>
          <a:prstGeom prst="upArrow">
            <a:avLst>
              <a:gd name="adj1" fmla="val 50000"/>
              <a:gd name="adj2" fmla="val 288125"/>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9" name="AutoShape 28"/>
          <p:cNvSpPr>
            <a:spLocks noChangeArrowheads="1"/>
          </p:cNvSpPr>
          <p:nvPr/>
        </p:nvSpPr>
        <p:spPr bwMode="auto">
          <a:xfrm>
            <a:off x="4856957" y="5373216"/>
            <a:ext cx="2532062" cy="539750"/>
          </a:xfrm>
          <a:prstGeom prst="octagon">
            <a:avLst>
              <a:gd name="adj" fmla="val 29287"/>
            </a:avLst>
          </a:prstGeom>
          <a:solidFill>
            <a:srgbClr val="CCFFCC"/>
          </a:solidFill>
          <a:ln w="9525">
            <a:solidFill>
              <a:schemeClr val="tx1"/>
            </a:solidFill>
            <a:miter lim="800000"/>
            <a:headEnd/>
            <a:tailEnd/>
          </a:ln>
        </p:spPr>
        <p:txBody>
          <a:bodyPr wrap="none" lIns="82625" tIns="41313" rIns="82625" bIns="41313" anchor="ctr"/>
          <a:lstStyle/>
          <a:p>
            <a:pPr algn="ctr"/>
            <a:r>
              <a:rPr lang="en-US" altLang="zh-TW" sz="1300" dirty="0"/>
              <a:t>Competent Communicator</a:t>
            </a:r>
          </a:p>
          <a:p>
            <a:pPr algn="ctr"/>
            <a:r>
              <a:rPr lang="en-US" altLang="zh-TW" dirty="0" smtClean="0"/>
              <a:t>CC</a:t>
            </a:r>
            <a:r>
              <a:rPr lang="zh-TW" altLang="en-US" dirty="0" smtClean="0"/>
              <a:t> 中級演員員</a:t>
            </a:r>
            <a:endParaRPr lang="en-US" altLang="zh-TW" dirty="0"/>
          </a:p>
        </p:txBody>
      </p:sp>
      <p:sp>
        <p:nvSpPr>
          <p:cNvPr id="2" name="Oval 1"/>
          <p:cNvSpPr/>
          <p:nvPr/>
        </p:nvSpPr>
        <p:spPr bwMode="auto">
          <a:xfrm>
            <a:off x="2985543" y="2754313"/>
            <a:ext cx="3137445" cy="2474887"/>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altLang="zh-TW" sz="2800" dirty="0" smtClean="0"/>
              <a:t>??? </a:t>
            </a:r>
          </a:p>
          <a:p>
            <a:pPr marL="0" marR="0" indent="0" algn="ctr" defTabSz="914400" rtl="0" eaLnBrk="1" fontAlgn="base" latinLnBrk="0" hangingPunct="1">
              <a:lnSpc>
                <a:spcPct val="100000"/>
              </a:lnSpc>
              <a:spcBef>
                <a:spcPct val="0"/>
              </a:spcBef>
              <a:spcAft>
                <a:spcPct val="0"/>
              </a:spcAft>
              <a:buClrTx/>
              <a:buSzTx/>
              <a:buFontTx/>
              <a:buNone/>
              <a:tabLst/>
            </a:pPr>
            <a:r>
              <a:rPr lang="zh-TW" altLang="en-US" sz="2800" dirty="0" smtClean="0"/>
              <a:t>進階會員</a:t>
            </a:r>
            <a:endParaRPr lang="en-US" altLang="zh-TW" sz="2800" dirty="0" smtClean="0"/>
          </a:p>
          <a:p>
            <a:pPr marL="0" marR="0" indent="0" algn="ctr" defTabSz="914400" rtl="0" eaLnBrk="1" fontAlgn="base" latinLnBrk="0" hangingPunct="1">
              <a:lnSpc>
                <a:spcPct val="100000"/>
              </a:lnSpc>
              <a:spcBef>
                <a:spcPct val="0"/>
              </a:spcBef>
              <a:spcAft>
                <a:spcPct val="0"/>
              </a:spcAft>
              <a:buClrTx/>
              <a:buSzTx/>
              <a:buFontTx/>
              <a:buNone/>
              <a:tabLst/>
            </a:pPr>
            <a:r>
              <a:rPr kumimoji="1" lang="en-US" altLang="zh-TW" sz="2800" b="0" u="none" strike="noStrike" cap="none" normalizeH="0" baseline="0" dirty="0" smtClean="0">
                <a:ln>
                  <a:noFill/>
                </a:ln>
                <a:solidFill>
                  <a:schemeClr val="tx1"/>
                </a:solidFill>
                <a:effectLst/>
              </a:rPr>
              <a:t>???</a:t>
            </a:r>
            <a:endParaRPr kumimoji="1" lang="zh-TW" altLang="en-US" sz="2800" b="0" u="none" strike="noStrike" cap="none" normalizeH="0" baseline="0" dirty="0" smtClean="0">
              <a:ln>
                <a:noFill/>
              </a:ln>
              <a:solidFill>
                <a:schemeClr val="tx1"/>
              </a:solidFill>
              <a:effectLst/>
            </a:endParaRPr>
          </a:p>
        </p:txBody>
      </p:sp>
      <p:sp>
        <p:nvSpPr>
          <p:cNvPr id="11" name="Oval 10"/>
          <p:cNvSpPr/>
          <p:nvPr/>
        </p:nvSpPr>
        <p:spPr bwMode="auto">
          <a:xfrm>
            <a:off x="1089025" y="16024"/>
            <a:ext cx="6755580" cy="1772816"/>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zh-TW" altLang="en-US" sz="4400" b="0" u="none" strike="noStrike" cap="none" normalizeH="0" baseline="0" dirty="0" smtClean="0">
                <a:ln>
                  <a:noFill/>
                </a:ln>
                <a:solidFill>
                  <a:schemeClr val="tx1"/>
                </a:solidFill>
                <a:effectLst/>
              </a:rPr>
              <a:t>傑出會員</a:t>
            </a:r>
            <a:r>
              <a:rPr kumimoji="1" lang="en-US" altLang="zh-TW" sz="4400" b="0" u="none" strike="noStrike" cap="none" normalizeH="0" baseline="0" dirty="0" smtClean="0">
                <a:ln>
                  <a:noFill/>
                </a:ln>
                <a:solidFill>
                  <a:schemeClr val="tx1"/>
                </a:solidFill>
                <a:effectLst/>
              </a:rPr>
              <a:t>DTM</a:t>
            </a:r>
            <a:endParaRPr kumimoji="1" lang="zh-TW" altLang="en-US" sz="4400" b="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330050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animBg="1"/>
      <p:bldP spid="2"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endParaRPr lang="zh-TW" altLang="en-US" smtClean="0"/>
          </a:p>
        </p:txBody>
      </p:sp>
      <p:sp>
        <p:nvSpPr>
          <p:cNvPr id="14339" name="Content Placeholder 2"/>
          <p:cNvSpPr>
            <a:spLocks noGrp="1"/>
          </p:cNvSpPr>
          <p:nvPr>
            <p:ph idx="1"/>
          </p:nvPr>
        </p:nvSpPr>
        <p:spPr/>
        <p:txBody>
          <a:bodyPr/>
          <a:lstStyle/>
          <a:p>
            <a:endParaRPr lang="zh-TW" altLang="en-US" smtClean="0"/>
          </a:p>
        </p:txBody>
      </p:sp>
      <p:pic>
        <p:nvPicPr>
          <p:cNvPr id="1434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 y="0"/>
            <a:ext cx="9144000" cy="612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0926205">
            <a:off x="6967932" y="2805689"/>
            <a:ext cx="1096963"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endParaRPr lang="zh-TW" altLang="en-US" smtClean="0"/>
          </a:p>
        </p:txBody>
      </p:sp>
      <p:sp>
        <p:nvSpPr>
          <p:cNvPr id="15363" name="Content Placeholder 2"/>
          <p:cNvSpPr>
            <a:spLocks noGrp="1"/>
          </p:cNvSpPr>
          <p:nvPr>
            <p:ph idx="1"/>
          </p:nvPr>
        </p:nvSpPr>
        <p:spPr/>
        <p:txBody>
          <a:bodyPr/>
          <a:lstStyle/>
          <a:p>
            <a:endParaRPr lang="zh-TW" altLang="en-US" smtClean="0"/>
          </a:p>
        </p:txBody>
      </p:sp>
      <p:pic>
        <p:nvPicPr>
          <p:cNvPr id="1536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0"/>
            <a:ext cx="91678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Left Arrow 1"/>
          <p:cNvSpPr/>
          <p:nvPr/>
        </p:nvSpPr>
        <p:spPr bwMode="auto">
          <a:xfrm>
            <a:off x="3635896" y="5432785"/>
            <a:ext cx="2088232" cy="432048"/>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新細明體" pitchFamily="18" charset="-120"/>
            </a:endParaRPr>
          </a:p>
        </p:txBody>
      </p:sp>
      <p:sp>
        <p:nvSpPr>
          <p:cNvPr id="6" name="Oval 4"/>
          <p:cNvSpPr>
            <a:spLocks noChangeArrowheads="1"/>
          </p:cNvSpPr>
          <p:nvPr/>
        </p:nvSpPr>
        <p:spPr bwMode="auto">
          <a:xfrm>
            <a:off x="1187624" y="4725145"/>
            <a:ext cx="2232025" cy="172819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zh-TW" altLang="en-US" smtClean="0"/>
          </a:p>
        </p:txBody>
      </p:sp>
      <p:sp>
        <p:nvSpPr>
          <p:cNvPr id="17411" name="Content Placeholder 2"/>
          <p:cNvSpPr>
            <a:spLocks noGrp="1"/>
          </p:cNvSpPr>
          <p:nvPr>
            <p:ph idx="1"/>
          </p:nvPr>
        </p:nvSpPr>
        <p:spPr/>
        <p:txBody>
          <a:bodyPr/>
          <a:lstStyle/>
          <a:p>
            <a:endParaRPr lang="zh-TW" altLang="en-US" dirty="0" smtClean="0"/>
          </a:p>
        </p:txBody>
      </p:sp>
      <p:pic>
        <p:nvPicPr>
          <p:cNvPr id="1741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3059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3" name="Oval 4"/>
          <p:cNvSpPr>
            <a:spLocks noChangeArrowheads="1"/>
          </p:cNvSpPr>
          <p:nvPr/>
        </p:nvSpPr>
        <p:spPr bwMode="auto">
          <a:xfrm>
            <a:off x="6911975" y="1773238"/>
            <a:ext cx="2232025" cy="3095625"/>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zh-TW" altLang="en-US" smtClean="0"/>
          </a:p>
        </p:txBody>
      </p:sp>
      <p:sp>
        <p:nvSpPr>
          <p:cNvPr id="18435" name="Content Placeholder 2"/>
          <p:cNvSpPr>
            <a:spLocks noGrp="1"/>
          </p:cNvSpPr>
          <p:nvPr>
            <p:ph idx="1"/>
          </p:nvPr>
        </p:nvSpPr>
        <p:spPr/>
        <p:txBody>
          <a:bodyPr/>
          <a:lstStyle/>
          <a:p>
            <a:endParaRPr lang="zh-TW" altLang="en-US" smtClean="0"/>
          </a:p>
        </p:txBody>
      </p:sp>
      <p:pic>
        <p:nvPicPr>
          <p:cNvPr id="1843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763"/>
            <a:ext cx="8388350" cy="680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7" name="Oval 4"/>
          <p:cNvSpPr>
            <a:spLocks noChangeArrowheads="1"/>
          </p:cNvSpPr>
          <p:nvPr/>
        </p:nvSpPr>
        <p:spPr bwMode="auto">
          <a:xfrm>
            <a:off x="6300788" y="5373688"/>
            <a:ext cx="2232025" cy="83661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altLang="zh-TW" smtClean="0"/>
          </a:p>
        </p:txBody>
      </p:sp>
      <p:sp>
        <p:nvSpPr>
          <p:cNvPr id="19459" name="Content Placeholder 2"/>
          <p:cNvSpPr>
            <a:spLocks noGrp="1"/>
          </p:cNvSpPr>
          <p:nvPr>
            <p:ph idx="1"/>
          </p:nvPr>
        </p:nvSpPr>
        <p:spPr/>
        <p:txBody>
          <a:bodyPr/>
          <a:lstStyle/>
          <a:p>
            <a:endParaRPr lang="en-US" altLang="zh-TW" smtClean="0"/>
          </a:p>
        </p:txBody>
      </p:sp>
      <p:pic>
        <p:nvPicPr>
          <p:cNvPr id="1946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629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07680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ppt pg bkgd-2.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070350" y="1547813"/>
            <a:ext cx="41290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ヒラギノ角ゴ Pro W3" charset="-128"/>
              </a:defRPr>
            </a:lvl1pPr>
            <a:lvl2pPr marL="37931725" indent="-37474525">
              <a:defRPr>
                <a:solidFill>
                  <a:schemeClr val="tx1"/>
                </a:solidFill>
                <a:latin typeface="Calibri" pitchFamily="34" charset="0"/>
                <a:ea typeface="ヒラギノ角ゴ Pro W3" charset="-128"/>
              </a:defRPr>
            </a:lvl2pPr>
            <a:lvl3pPr>
              <a:defRPr>
                <a:solidFill>
                  <a:schemeClr val="tx1"/>
                </a:solidFill>
                <a:latin typeface="Calibri" pitchFamily="34" charset="0"/>
                <a:ea typeface="ヒラギノ角ゴ Pro W3" charset="-128"/>
              </a:defRPr>
            </a:lvl3pPr>
            <a:lvl4pPr>
              <a:defRPr>
                <a:solidFill>
                  <a:schemeClr val="tx1"/>
                </a:solidFill>
                <a:latin typeface="Calibri" pitchFamily="34" charset="0"/>
                <a:ea typeface="ヒラギノ角ゴ Pro W3" charset="-128"/>
              </a:defRPr>
            </a:lvl4pPr>
            <a:lvl5pPr>
              <a:defRPr>
                <a:solidFill>
                  <a:schemeClr val="tx1"/>
                </a:solidFill>
                <a:latin typeface="Calibri" pitchFamily="34" charset="0"/>
                <a:ea typeface="ヒラギノ角ゴ Pro W3" charset="-128"/>
              </a:defRPr>
            </a:lvl5pPr>
            <a:lvl6pPr marL="457200" fontAlgn="base">
              <a:spcBef>
                <a:spcPct val="0"/>
              </a:spcBef>
              <a:spcAft>
                <a:spcPct val="0"/>
              </a:spcAft>
              <a:defRPr>
                <a:solidFill>
                  <a:schemeClr val="tx1"/>
                </a:solidFill>
                <a:latin typeface="Calibri" pitchFamily="34" charset="0"/>
                <a:ea typeface="ヒラギノ角ゴ Pro W3" charset="-128"/>
              </a:defRPr>
            </a:lvl6pPr>
            <a:lvl7pPr marL="914400" fontAlgn="base">
              <a:spcBef>
                <a:spcPct val="0"/>
              </a:spcBef>
              <a:spcAft>
                <a:spcPct val="0"/>
              </a:spcAft>
              <a:defRPr>
                <a:solidFill>
                  <a:schemeClr val="tx1"/>
                </a:solidFill>
                <a:latin typeface="Calibri" pitchFamily="34" charset="0"/>
                <a:ea typeface="ヒラギノ角ゴ Pro W3" charset="-128"/>
              </a:defRPr>
            </a:lvl7pPr>
            <a:lvl8pPr marL="1371600" fontAlgn="base">
              <a:spcBef>
                <a:spcPct val="0"/>
              </a:spcBef>
              <a:spcAft>
                <a:spcPct val="0"/>
              </a:spcAft>
              <a:defRPr>
                <a:solidFill>
                  <a:schemeClr val="tx1"/>
                </a:solidFill>
                <a:latin typeface="Calibri" pitchFamily="34" charset="0"/>
                <a:ea typeface="ヒラギノ角ゴ Pro W3" charset="-128"/>
              </a:defRPr>
            </a:lvl8pPr>
            <a:lvl9pPr marL="1828800" fontAlgn="base">
              <a:spcBef>
                <a:spcPct val="0"/>
              </a:spcBef>
              <a:spcAft>
                <a:spcPct val="0"/>
              </a:spcAft>
              <a:defRPr>
                <a:solidFill>
                  <a:schemeClr val="tx1"/>
                </a:solidFill>
                <a:latin typeface="Calibri" pitchFamily="34" charset="0"/>
                <a:ea typeface="ヒラギノ角ゴ Pro W3" charset="-128"/>
              </a:defRPr>
            </a:lvl9pPr>
          </a:lstStyle>
          <a:p>
            <a:r>
              <a:rPr lang="en-US" sz="4800" b="1">
                <a:solidFill>
                  <a:schemeClr val="bg1"/>
                </a:solidFill>
                <a:latin typeface="Arial Bold" charset="0"/>
              </a:rPr>
              <a:t>Know Your Audience</a:t>
            </a:r>
          </a:p>
        </p:txBody>
      </p:sp>
      <p:sp>
        <p:nvSpPr>
          <p:cNvPr id="8" name="TextBox 7"/>
          <p:cNvSpPr txBox="1">
            <a:spLocks noChangeArrowheads="1"/>
          </p:cNvSpPr>
          <p:nvPr/>
        </p:nvSpPr>
        <p:spPr bwMode="auto">
          <a:xfrm>
            <a:off x="4090988" y="3406775"/>
            <a:ext cx="4129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ヒラギノ角ゴ Pro W3" charset="-128"/>
              </a:defRPr>
            </a:lvl1pPr>
            <a:lvl2pPr marL="37931725" indent="-37474525">
              <a:defRPr>
                <a:solidFill>
                  <a:schemeClr val="tx1"/>
                </a:solidFill>
                <a:latin typeface="Calibri" pitchFamily="34" charset="0"/>
                <a:ea typeface="ヒラギノ角ゴ Pro W3" charset="-128"/>
              </a:defRPr>
            </a:lvl2pPr>
            <a:lvl3pPr>
              <a:defRPr>
                <a:solidFill>
                  <a:schemeClr val="tx1"/>
                </a:solidFill>
                <a:latin typeface="Calibri" pitchFamily="34" charset="0"/>
                <a:ea typeface="ヒラギノ角ゴ Pro W3" charset="-128"/>
              </a:defRPr>
            </a:lvl3pPr>
            <a:lvl4pPr>
              <a:defRPr>
                <a:solidFill>
                  <a:schemeClr val="tx1"/>
                </a:solidFill>
                <a:latin typeface="Calibri" pitchFamily="34" charset="0"/>
                <a:ea typeface="ヒラギノ角ゴ Pro W3" charset="-128"/>
              </a:defRPr>
            </a:lvl4pPr>
            <a:lvl5pPr>
              <a:defRPr>
                <a:solidFill>
                  <a:schemeClr val="tx1"/>
                </a:solidFill>
                <a:latin typeface="Calibri" pitchFamily="34" charset="0"/>
                <a:ea typeface="ヒラギノ角ゴ Pro W3" charset="-128"/>
              </a:defRPr>
            </a:lvl5pPr>
            <a:lvl6pPr marL="457200" fontAlgn="base">
              <a:spcBef>
                <a:spcPct val="0"/>
              </a:spcBef>
              <a:spcAft>
                <a:spcPct val="0"/>
              </a:spcAft>
              <a:defRPr>
                <a:solidFill>
                  <a:schemeClr val="tx1"/>
                </a:solidFill>
                <a:latin typeface="Calibri" pitchFamily="34" charset="0"/>
                <a:ea typeface="ヒラギノ角ゴ Pro W3" charset="-128"/>
              </a:defRPr>
            </a:lvl6pPr>
            <a:lvl7pPr marL="914400" fontAlgn="base">
              <a:spcBef>
                <a:spcPct val="0"/>
              </a:spcBef>
              <a:spcAft>
                <a:spcPct val="0"/>
              </a:spcAft>
              <a:defRPr>
                <a:solidFill>
                  <a:schemeClr val="tx1"/>
                </a:solidFill>
                <a:latin typeface="Calibri" pitchFamily="34" charset="0"/>
                <a:ea typeface="ヒラギノ角ゴ Pro W3" charset="-128"/>
              </a:defRPr>
            </a:lvl7pPr>
            <a:lvl8pPr marL="1371600" fontAlgn="base">
              <a:spcBef>
                <a:spcPct val="0"/>
              </a:spcBef>
              <a:spcAft>
                <a:spcPct val="0"/>
              </a:spcAft>
              <a:defRPr>
                <a:solidFill>
                  <a:schemeClr val="tx1"/>
                </a:solidFill>
                <a:latin typeface="Calibri" pitchFamily="34" charset="0"/>
                <a:ea typeface="ヒラギノ角ゴ Pro W3" charset="-128"/>
              </a:defRPr>
            </a:lvl8pPr>
            <a:lvl9pPr marL="1828800" fontAlgn="base">
              <a:spcBef>
                <a:spcPct val="0"/>
              </a:spcBef>
              <a:spcAft>
                <a:spcPct val="0"/>
              </a:spcAft>
              <a:defRPr>
                <a:solidFill>
                  <a:schemeClr val="tx1"/>
                </a:solidFill>
                <a:latin typeface="Calibri" pitchFamily="34" charset="0"/>
                <a:ea typeface="ヒラギノ角ゴ Pro W3" charset="-128"/>
              </a:defRPr>
            </a:lvl9pPr>
          </a:lstStyle>
          <a:p>
            <a:r>
              <a:rPr lang="en-US" sz="2400">
                <a:solidFill>
                  <a:srgbClr val="F8F087"/>
                </a:solidFill>
                <a:latin typeface="Arial" pitchFamily="34" charset="0"/>
                <a:cs typeface="Arial" pitchFamily="34" charset="0"/>
              </a:rPr>
              <a:t>The Better Speaker Series</a:t>
            </a:r>
          </a:p>
        </p:txBody>
      </p:sp>
      <p:sp>
        <p:nvSpPr>
          <p:cNvPr id="9" name="TextBox 8"/>
          <p:cNvSpPr txBox="1"/>
          <p:nvPr/>
        </p:nvSpPr>
        <p:spPr>
          <a:xfrm>
            <a:off x="428625" y="6391275"/>
            <a:ext cx="774700" cy="276225"/>
          </a:xfrm>
          <a:prstGeom prst="rect">
            <a:avLst/>
          </a:prstGeom>
          <a:noFill/>
        </p:spPr>
        <p:txBody>
          <a:bodyPr>
            <a:spAutoFit/>
          </a:bodyPr>
          <a:lstStyle>
            <a:lvl1pPr>
              <a:defRPr>
                <a:solidFill>
                  <a:schemeClr val="tx1"/>
                </a:solidFill>
                <a:latin typeface="Calibri" pitchFamily="34" charset="0"/>
                <a:ea typeface="ヒラギノ角ゴ Pro W3" charset="-128"/>
              </a:defRPr>
            </a:lvl1pPr>
            <a:lvl2pPr marL="37931725" indent="-37474525">
              <a:defRPr>
                <a:solidFill>
                  <a:schemeClr val="tx1"/>
                </a:solidFill>
                <a:latin typeface="Calibri" pitchFamily="34" charset="0"/>
                <a:ea typeface="ヒラギノ角ゴ Pro W3" charset="-128"/>
              </a:defRPr>
            </a:lvl2pPr>
            <a:lvl3pPr>
              <a:defRPr>
                <a:solidFill>
                  <a:schemeClr val="tx1"/>
                </a:solidFill>
                <a:latin typeface="Calibri" pitchFamily="34" charset="0"/>
                <a:ea typeface="ヒラギノ角ゴ Pro W3" charset="-128"/>
              </a:defRPr>
            </a:lvl3pPr>
            <a:lvl4pPr>
              <a:defRPr>
                <a:solidFill>
                  <a:schemeClr val="tx1"/>
                </a:solidFill>
                <a:latin typeface="Calibri" pitchFamily="34" charset="0"/>
                <a:ea typeface="ヒラギノ角ゴ Pro W3" charset="-128"/>
              </a:defRPr>
            </a:lvl4pPr>
            <a:lvl5pPr>
              <a:defRPr>
                <a:solidFill>
                  <a:schemeClr val="tx1"/>
                </a:solidFill>
                <a:latin typeface="Calibri" pitchFamily="34" charset="0"/>
                <a:ea typeface="ヒラギノ角ゴ Pro W3" charset="-128"/>
              </a:defRPr>
            </a:lvl5pPr>
            <a:lvl6pPr marL="457200" fontAlgn="base">
              <a:spcBef>
                <a:spcPct val="0"/>
              </a:spcBef>
              <a:spcAft>
                <a:spcPct val="0"/>
              </a:spcAft>
              <a:defRPr>
                <a:solidFill>
                  <a:schemeClr val="tx1"/>
                </a:solidFill>
                <a:latin typeface="Calibri" pitchFamily="34" charset="0"/>
                <a:ea typeface="ヒラギノ角ゴ Pro W3" charset="-128"/>
              </a:defRPr>
            </a:lvl6pPr>
            <a:lvl7pPr marL="914400" fontAlgn="base">
              <a:spcBef>
                <a:spcPct val="0"/>
              </a:spcBef>
              <a:spcAft>
                <a:spcPct val="0"/>
              </a:spcAft>
              <a:defRPr>
                <a:solidFill>
                  <a:schemeClr val="tx1"/>
                </a:solidFill>
                <a:latin typeface="Calibri" pitchFamily="34" charset="0"/>
                <a:ea typeface="ヒラギノ角ゴ Pro W3" charset="-128"/>
              </a:defRPr>
            </a:lvl7pPr>
            <a:lvl8pPr marL="1371600" fontAlgn="base">
              <a:spcBef>
                <a:spcPct val="0"/>
              </a:spcBef>
              <a:spcAft>
                <a:spcPct val="0"/>
              </a:spcAft>
              <a:defRPr>
                <a:solidFill>
                  <a:schemeClr val="tx1"/>
                </a:solidFill>
                <a:latin typeface="Calibri" pitchFamily="34" charset="0"/>
                <a:ea typeface="ヒラギノ角ゴ Pro W3" charset="-128"/>
              </a:defRPr>
            </a:lvl8pPr>
            <a:lvl9pPr marL="1828800" fontAlgn="base">
              <a:spcBef>
                <a:spcPct val="0"/>
              </a:spcBef>
              <a:spcAft>
                <a:spcPct val="0"/>
              </a:spcAft>
              <a:defRPr>
                <a:solidFill>
                  <a:schemeClr val="tx1"/>
                </a:solidFill>
                <a:latin typeface="Calibri" pitchFamily="34" charset="0"/>
                <a:ea typeface="ヒラギノ角ゴ Pro W3" charset="-128"/>
              </a:defRPr>
            </a:lvl9pPr>
          </a:lstStyle>
          <a:p>
            <a:r>
              <a:rPr lang="en-US" sz="1200">
                <a:solidFill>
                  <a:srgbClr val="BFBFBF"/>
                </a:solidFill>
                <a:latin typeface="Arial" pitchFamily="34" charset="0"/>
                <a:cs typeface="Arial" pitchFamily="34" charset="0"/>
              </a:rPr>
              <a:t>275</a:t>
            </a:r>
          </a:p>
        </p:txBody>
      </p:sp>
    </p:spTree>
    <p:extLst>
      <p:ext uri="{BB962C8B-B14F-4D97-AF65-F5344CB8AC3E}">
        <p14:creationId xmlns:p14="http://schemas.microsoft.com/office/powerpoint/2010/main" val="19610302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nodeType="afterGroup">
                            <p:stCondLst>
                              <p:cond delay="250"/>
                            </p:stCondLst>
                            <p:childTnLst>
                              <p:par>
                                <p:cTn id="8" presetID="1" presetClass="entr" presetSubtype="0" fill="hold" grpId="0" nodeType="afterEffect">
                                  <p:stCondLst>
                                    <p:cond delay="25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9144000" cy="7315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89576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zh-TW" altLang="en-US" smtClean="0"/>
          </a:p>
        </p:txBody>
      </p:sp>
      <p:sp>
        <p:nvSpPr>
          <p:cNvPr id="20483" name="Text Placeholder 2"/>
          <p:cNvSpPr>
            <a:spLocks noGrp="1"/>
          </p:cNvSpPr>
          <p:nvPr>
            <p:ph type="body" sz="half" idx="1"/>
          </p:nvPr>
        </p:nvSpPr>
        <p:spPr/>
        <p:txBody>
          <a:bodyPr/>
          <a:lstStyle/>
          <a:p>
            <a:endParaRPr lang="zh-TW" altLang="en-US" smtClean="0"/>
          </a:p>
        </p:txBody>
      </p:sp>
      <p:sp>
        <p:nvSpPr>
          <p:cNvPr id="20484" name="Content Placeholder 3"/>
          <p:cNvSpPr>
            <a:spLocks noGrp="1"/>
          </p:cNvSpPr>
          <p:nvPr>
            <p:ph sz="half" idx="2"/>
          </p:nvPr>
        </p:nvSpPr>
        <p:spPr/>
        <p:txBody>
          <a:bodyPr/>
          <a:lstStyle/>
          <a:p>
            <a:endParaRPr lang="zh-TW" altLang="en-US" smtClean="0"/>
          </a:p>
        </p:txBody>
      </p:sp>
      <p:pic>
        <p:nvPicPr>
          <p:cNvPr id="2048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2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Oval 4"/>
          <p:cNvSpPr>
            <a:spLocks noChangeArrowheads="1"/>
          </p:cNvSpPr>
          <p:nvPr/>
        </p:nvSpPr>
        <p:spPr bwMode="auto">
          <a:xfrm>
            <a:off x="1763713" y="5589588"/>
            <a:ext cx="2232025" cy="83661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80728"/>
            <a:ext cx="8243887" cy="4626818"/>
          </a:xfrm>
        </p:spPr>
        <p:txBody>
          <a:bodyPr/>
          <a:lstStyle/>
          <a:p>
            <a:r>
              <a:rPr lang="en-US" altLang="zh-TW" dirty="0" smtClean="0">
                <a:solidFill>
                  <a:srgbClr val="FF0000"/>
                </a:solidFill>
              </a:rPr>
              <a:t>Don’t just download the files  !!</a:t>
            </a:r>
            <a:br>
              <a:rPr lang="en-US" altLang="zh-TW" dirty="0" smtClean="0">
                <a:solidFill>
                  <a:srgbClr val="FF0000"/>
                </a:solidFill>
              </a:rPr>
            </a:br>
            <a:r>
              <a:rPr lang="zh-TW" altLang="en-US" dirty="0" smtClean="0">
                <a:solidFill>
                  <a:srgbClr val="FF0000"/>
                </a:solidFill>
              </a:rPr>
              <a:t>下載</a:t>
            </a:r>
            <a:r>
              <a:rPr lang="en-US" altLang="zh-TW" dirty="0" smtClean="0">
                <a:solidFill>
                  <a:srgbClr val="FF0000"/>
                </a:solidFill>
              </a:rPr>
              <a:t/>
            </a:r>
            <a:br>
              <a:rPr lang="en-US" altLang="zh-TW" dirty="0" smtClean="0">
                <a:solidFill>
                  <a:srgbClr val="FF0000"/>
                </a:solidFill>
              </a:rPr>
            </a:br>
            <a:r>
              <a:rPr lang="zh-TW" altLang="en-US" dirty="0" smtClean="0">
                <a:solidFill>
                  <a:srgbClr val="FF0000"/>
                </a:solidFill>
              </a:rPr>
              <a:t>（練習）</a:t>
            </a:r>
            <a:r>
              <a:rPr lang="en-US" altLang="zh-TW" dirty="0" smtClean="0">
                <a:solidFill>
                  <a:srgbClr val="FF0000"/>
                </a:solidFill>
              </a:rPr>
              <a:t/>
            </a:r>
            <a:br>
              <a:rPr lang="en-US" altLang="zh-TW" dirty="0" smtClean="0">
                <a:solidFill>
                  <a:srgbClr val="FF0000"/>
                </a:solidFill>
              </a:rPr>
            </a:br>
            <a:r>
              <a:rPr lang="en-US" altLang="zh-TW" dirty="0" smtClean="0">
                <a:solidFill>
                  <a:srgbClr val="FF0000"/>
                </a:solidFill>
              </a:rPr>
              <a:t>Deliver these presentations!!</a:t>
            </a:r>
            <a:br>
              <a:rPr lang="en-US" altLang="zh-TW" dirty="0" smtClean="0">
                <a:solidFill>
                  <a:srgbClr val="FF0000"/>
                </a:solidFill>
              </a:rPr>
            </a:br>
            <a:r>
              <a:rPr lang="zh-TW" altLang="en-US" dirty="0">
                <a:solidFill>
                  <a:srgbClr val="FF0000"/>
                </a:solidFill>
              </a:rPr>
              <a:t>上台</a:t>
            </a:r>
          </a:p>
        </p:txBody>
      </p:sp>
    </p:spTree>
    <p:extLst>
      <p:ext uri="{BB962C8B-B14F-4D97-AF65-F5344CB8AC3E}">
        <p14:creationId xmlns:p14="http://schemas.microsoft.com/office/powerpoint/2010/main" val="28491325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ChangeArrowheads="1"/>
          </p:cNvSpPr>
          <p:nvPr/>
        </p:nvSpPr>
        <p:spPr bwMode="auto">
          <a:xfrm rot="1402975">
            <a:off x="6345238" y="4848225"/>
            <a:ext cx="192087" cy="539750"/>
          </a:xfrm>
          <a:prstGeom prst="upArrow">
            <a:avLst>
              <a:gd name="adj1" fmla="val 50000"/>
              <a:gd name="adj2" fmla="val 7024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195" name="AutoShape 4"/>
          <p:cNvSpPr>
            <a:spLocks noChangeArrowheads="1"/>
          </p:cNvSpPr>
          <p:nvPr/>
        </p:nvSpPr>
        <p:spPr bwMode="auto">
          <a:xfrm rot="-2554858">
            <a:off x="3602038" y="5773738"/>
            <a:ext cx="190500" cy="719137"/>
          </a:xfrm>
          <a:prstGeom prst="upArrow">
            <a:avLst>
              <a:gd name="adj1" fmla="val 50000"/>
              <a:gd name="adj2" fmla="val 94375"/>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196" name="AutoShape 5"/>
          <p:cNvSpPr>
            <a:spLocks noChangeArrowheads="1"/>
          </p:cNvSpPr>
          <p:nvPr/>
        </p:nvSpPr>
        <p:spPr bwMode="auto">
          <a:xfrm>
            <a:off x="5016500" y="5859463"/>
            <a:ext cx="188913" cy="541337"/>
          </a:xfrm>
          <a:prstGeom prst="upArrow">
            <a:avLst>
              <a:gd name="adj1" fmla="val 50000"/>
              <a:gd name="adj2" fmla="val 7163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197" name="AutoShape 8"/>
          <p:cNvSpPr>
            <a:spLocks noChangeArrowheads="1"/>
          </p:cNvSpPr>
          <p:nvPr/>
        </p:nvSpPr>
        <p:spPr bwMode="auto">
          <a:xfrm rot="-1582296">
            <a:off x="5219700" y="1412875"/>
            <a:ext cx="190500" cy="608013"/>
          </a:xfrm>
          <a:prstGeom prst="upArrow">
            <a:avLst>
              <a:gd name="adj1" fmla="val 50000"/>
              <a:gd name="adj2" fmla="val 79792"/>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198" name="AutoShape 9"/>
          <p:cNvSpPr>
            <a:spLocks noChangeArrowheads="1"/>
          </p:cNvSpPr>
          <p:nvPr/>
        </p:nvSpPr>
        <p:spPr bwMode="auto">
          <a:xfrm rot="-1582296">
            <a:off x="6291263" y="3662363"/>
            <a:ext cx="184150" cy="876300"/>
          </a:xfrm>
          <a:prstGeom prst="upArrow">
            <a:avLst>
              <a:gd name="adj1" fmla="val 50000"/>
              <a:gd name="adj2" fmla="val 118966"/>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199" name="AutoShape 10"/>
          <p:cNvSpPr>
            <a:spLocks noChangeArrowheads="1"/>
          </p:cNvSpPr>
          <p:nvPr/>
        </p:nvSpPr>
        <p:spPr bwMode="auto">
          <a:xfrm rot="-1582296">
            <a:off x="5672138" y="2444750"/>
            <a:ext cx="169862" cy="811213"/>
          </a:xfrm>
          <a:prstGeom prst="upArrow">
            <a:avLst>
              <a:gd name="adj1" fmla="val 50000"/>
              <a:gd name="adj2" fmla="val 119393"/>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200" name="AutoShape 11"/>
          <p:cNvSpPr>
            <a:spLocks noChangeArrowheads="1"/>
          </p:cNvSpPr>
          <p:nvPr/>
        </p:nvSpPr>
        <p:spPr bwMode="auto">
          <a:xfrm>
            <a:off x="3635896" y="6400800"/>
            <a:ext cx="1835150" cy="269875"/>
          </a:xfrm>
          <a:prstGeom prst="roundRect">
            <a:avLst>
              <a:gd name="adj" fmla="val 16667"/>
            </a:avLst>
          </a:prstGeom>
          <a:solidFill>
            <a:srgbClr val="CC99FF"/>
          </a:solidFill>
          <a:ln w="9525">
            <a:solidFill>
              <a:schemeClr val="tx1"/>
            </a:solidFill>
            <a:round/>
            <a:headEnd/>
            <a:tailEnd/>
          </a:ln>
        </p:spPr>
        <p:txBody>
          <a:bodyPr wrap="none" lIns="82625" tIns="41313" rIns="82625" bIns="41313" anchor="ctr"/>
          <a:lstStyle/>
          <a:p>
            <a:pPr algn="ctr"/>
            <a:r>
              <a:rPr lang="zh-TW" altLang="en-US" dirty="0" smtClean="0"/>
              <a:t>新會員</a:t>
            </a:r>
            <a:endParaRPr lang="en-US" altLang="zh-TW" dirty="0"/>
          </a:p>
        </p:txBody>
      </p:sp>
      <p:sp>
        <p:nvSpPr>
          <p:cNvPr id="8201" name="AutoShape 12"/>
          <p:cNvSpPr>
            <a:spLocks noChangeArrowheads="1"/>
          </p:cNvSpPr>
          <p:nvPr/>
        </p:nvSpPr>
        <p:spPr bwMode="auto">
          <a:xfrm>
            <a:off x="468313" y="5064338"/>
            <a:ext cx="2911475" cy="704637"/>
          </a:xfrm>
          <a:prstGeom prst="bevel">
            <a:avLst>
              <a:gd name="adj" fmla="val 12500"/>
            </a:avLst>
          </a:prstGeom>
          <a:solidFill>
            <a:schemeClr val="accent1"/>
          </a:solidFill>
          <a:ln w="9525">
            <a:solidFill>
              <a:schemeClr val="tx1"/>
            </a:solidFill>
            <a:miter lim="800000"/>
            <a:headEnd/>
            <a:tailEnd/>
          </a:ln>
        </p:spPr>
        <p:txBody>
          <a:bodyPr wrap="none" lIns="82625" tIns="41313" rIns="82625" bIns="41313" anchor="ctr"/>
          <a:lstStyle/>
          <a:p>
            <a:pPr algn="ctr"/>
            <a:r>
              <a:rPr lang="zh-TW" altLang="en-US" dirty="0"/>
              <a:t>中級</a:t>
            </a:r>
            <a:r>
              <a:rPr lang="zh-TW" altLang="en-US" dirty="0" smtClean="0"/>
              <a:t>領</a:t>
            </a:r>
            <a:r>
              <a:rPr lang="zh-TW" altLang="en-US" dirty="0"/>
              <a:t>導課</a:t>
            </a:r>
            <a:r>
              <a:rPr lang="zh-TW" altLang="en-US" dirty="0" smtClean="0"/>
              <a:t>程</a:t>
            </a:r>
            <a:endParaRPr lang="en-US" altLang="zh-TW" dirty="0" smtClean="0"/>
          </a:p>
          <a:p>
            <a:pPr algn="ctr"/>
            <a:r>
              <a:rPr lang="en-US" altLang="zh-TW" dirty="0" smtClean="0"/>
              <a:t>(</a:t>
            </a:r>
            <a:r>
              <a:rPr lang="en-US" altLang="zh-TW" dirty="0"/>
              <a:t>CL)</a:t>
            </a:r>
          </a:p>
        </p:txBody>
      </p:sp>
      <p:sp>
        <p:nvSpPr>
          <p:cNvPr id="8203" name="AutoShape 14"/>
          <p:cNvSpPr>
            <a:spLocks noChangeArrowheads="1"/>
          </p:cNvSpPr>
          <p:nvPr/>
        </p:nvSpPr>
        <p:spPr bwMode="auto">
          <a:xfrm>
            <a:off x="6154738" y="4306888"/>
            <a:ext cx="2532062" cy="541337"/>
          </a:xfrm>
          <a:prstGeom prst="octagon">
            <a:avLst>
              <a:gd name="adj" fmla="val 29287"/>
            </a:avLst>
          </a:prstGeom>
          <a:solidFill>
            <a:srgbClr val="FFCC99"/>
          </a:solidFill>
          <a:ln w="9525">
            <a:solidFill>
              <a:schemeClr val="tx1"/>
            </a:solidFill>
            <a:miter lim="800000"/>
            <a:headEnd/>
            <a:tailEnd/>
          </a:ln>
        </p:spPr>
        <p:txBody>
          <a:bodyPr wrap="none" lIns="82625" tIns="41313" rIns="82625" bIns="41313" anchor="ctr"/>
          <a:lstStyle/>
          <a:p>
            <a:pPr algn="ctr"/>
            <a:r>
              <a:rPr lang="en-US" altLang="zh-TW" sz="1300"/>
              <a:t>Advanced Communicator</a:t>
            </a:r>
          </a:p>
          <a:p>
            <a:pPr algn="ctr"/>
            <a:r>
              <a:rPr lang="en-US" altLang="zh-TW"/>
              <a:t>AC -Bronze</a:t>
            </a:r>
          </a:p>
        </p:txBody>
      </p:sp>
      <p:sp>
        <p:nvSpPr>
          <p:cNvPr id="8204" name="AutoShape 15"/>
          <p:cNvSpPr>
            <a:spLocks noChangeArrowheads="1"/>
          </p:cNvSpPr>
          <p:nvPr/>
        </p:nvSpPr>
        <p:spPr bwMode="auto">
          <a:xfrm>
            <a:off x="5205413" y="3092450"/>
            <a:ext cx="2532062" cy="539750"/>
          </a:xfrm>
          <a:prstGeom prst="octagon">
            <a:avLst>
              <a:gd name="adj" fmla="val 29287"/>
            </a:avLst>
          </a:prstGeom>
          <a:solidFill>
            <a:srgbClr val="C0C0C0"/>
          </a:solidFill>
          <a:ln w="9525">
            <a:solidFill>
              <a:schemeClr val="tx1"/>
            </a:solidFill>
            <a:miter lim="800000"/>
            <a:headEnd/>
            <a:tailEnd/>
          </a:ln>
        </p:spPr>
        <p:txBody>
          <a:bodyPr wrap="none" lIns="82625" tIns="41313" rIns="82625" bIns="41313" anchor="ctr"/>
          <a:lstStyle/>
          <a:p>
            <a:pPr algn="ctr"/>
            <a:r>
              <a:rPr lang="en-US" altLang="zh-TW" sz="1300"/>
              <a:t>Advanced Communicator</a:t>
            </a:r>
          </a:p>
          <a:p>
            <a:pPr algn="ctr"/>
            <a:r>
              <a:rPr lang="en-US" altLang="zh-TW"/>
              <a:t>AC -Silver</a:t>
            </a:r>
          </a:p>
        </p:txBody>
      </p:sp>
      <p:sp>
        <p:nvSpPr>
          <p:cNvPr id="8205" name="AutoShape 16"/>
          <p:cNvSpPr>
            <a:spLocks noChangeArrowheads="1"/>
          </p:cNvSpPr>
          <p:nvPr/>
        </p:nvSpPr>
        <p:spPr bwMode="auto">
          <a:xfrm>
            <a:off x="4635500" y="1874838"/>
            <a:ext cx="2532063" cy="541337"/>
          </a:xfrm>
          <a:prstGeom prst="octagon">
            <a:avLst>
              <a:gd name="adj" fmla="val 29287"/>
            </a:avLst>
          </a:prstGeom>
          <a:solidFill>
            <a:srgbClr val="FFFF99"/>
          </a:solidFill>
          <a:ln w="9525">
            <a:solidFill>
              <a:schemeClr val="tx1"/>
            </a:solidFill>
            <a:miter lim="800000"/>
            <a:headEnd/>
            <a:tailEnd/>
          </a:ln>
        </p:spPr>
        <p:txBody>
          <a:bodyPr wrap="none" lIns="82625" tIns="41313" rIns="82625" bIns="41313" anchor="ctr"/>
          <a:lstStyle/>
          <a:p>
            <a:pPr algn="ctr"/>
            <a:r>
              <a:rPr lang="en-US" altLang="zh-TW" sz="1300"/>
              <a:t>Advanced Communicator</a:t>
            </a:r>
          </a:p>
          <a:p>
            <a:pPr algn="ctr"/>
            <a:r>
              <a:rPr lang="en-US" altLang="zh-TW"/>
              <a:t>AC - Gold</a:t>
            </a:r>
          </a:p>
        </p:txBody>
      </p:sp>
      <p:sp>
        <p:nvSpPr>
          <p:cNvPr id="8206" name="AutoShape 17"/>
          <p:cNvSpPr>
            <a:spLocks noChangeArrowheads="1"/>
          </p:cNvSpPr>
          <p:nvPr/>
        </p:nvSpPr>
        <p:spPr bwMode="auto">
          <a:xfrm>
            <a:off x="1692275" y="476250"/>
            <a:ext cx="5700713" cy="946150"/>
          </a:xfrm>
          <a:prstGeom prst="ribbon">
            <a:avLst>
              <a:gd name="adj1" fmla="val 12500"/>
              <a:gd name="adj2" fmla="val 50000"/>
            </a:avLst>
          </a:prstGeom>
          <a:solidFill>
            <a:srgbClr val="FF0000"/>
          </a:solidFill>
          <a:ln w="9525">
            <a:solidFill>
              <a:schemeClr val="tx1"/>
            </a:solidFill>
            <a:round/>
            <a:headEnd/>
            <a:tailEnd/>
          </a:ln>
        </p:spPr>
        <p:txBody>
          <a:bodyPr wrap="none" lIns="82625" tIns="41313" rIns="82625" bIns="41313" anchor="ctr"/>
          <a:lstStyle/>
          <a:p>
            <a:pPr algn="ctr"/>
            <a:r>
              <a:rPr lang="en-US" altLang="zh-TW"/>
              <a:t>Distinguished Toastmaster</a:t>
            </a:r>
          </a:p>
          <a:p>
            <a:pPr algn="ctr"/>
            <a:r>
              <a:rPr lang="en-US" altLang="zh-TW"/>
              <a:t>(DTM)</a:t>
            </a:r>
          </a:p>
        </p:txBody>
      </p:sp>
      <p:sp>
        <p:nvSpPr>
          <p:cNvPr id="8208" name="Oval 19"/>
          <p:cNvSpPr>
            <a:spLocks noChangeArrowheads="1"/>
          </p:cNvSpPr>
          <p:nvPr/>
        </p:nvSpPr>
        <p:spPr bwMode="auto">
          <a:xfrm rot="3711512">
            <a:off x="7026275" y="1963738"/>
            <a:ext cx="2498725" cy="5683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625" tIns="41313" rIns="82625" bIns="41313" anchor="ctr"/>
          <a:lstStyle/>
          <a:p>
            <a:pPr algn="ctr"/>
            <a:r>
              <a:rPr lang="en-US" altLang="zh-TW" b="1"/>
              <a:t>communication</a:t>
            </a:r>
          </a:p>
        </p:txBody>
      </p:sp>
      <p:sp>
        <p:nvSpPr>
          <p:cNvPr id="8209" name="Text Box 20"/>
          <p:cNvSpPr txBox="1">
            <a:spLocks noChangeArrowheads="1"/>
          </p:cNvSpPr>
          <p:nvPr/>
        </p:nvSpPr>
        <p:spPr bwMode="auto">
          <a:xfrm>
            <a:off x="5457825" y="5859463"/>
            <a:ext cx="28511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300" b="1"/>
              <a:t>Basic communication manual</a:t>
            </a:r>
          </a:p>
        </p:txBody>
      </p:sp>
      <p:sp>
        <p:nvSpPr>
          <p:cNvPr id="8210" name="Text Box 21"/>
          <p:cNvSpPr txBox="1">
            <a:spLocks noChangeArrowheads="1"/>
          </p:cNvSpPr>
          <p:nvPr/>
        </p:nvSpPr>
        <p:spPr bwMode="auto">
          <a:xfrm>
            <a:off x="6599238" y="4914900"/>
            <a:ext cx="2279650" cy="29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lvl="0" eaLnBrk="1" hangingPunct="1">
              <a:spcBef>
                <a:spcPct val="50000"/>
              </a:spcBef>
            </a:pPr>
            <a:r>
              <a:rPr lang="zh-TW" altLang="en-US" sz="1400" dirty="0"/>
              <a:t>完成任二本進階手</a:t>
            </a:r>
            <a:r>
              <a:rPr lang="zh-TW" altLang="en-US" sz="1400" dirty="0" smtClean="0"/>
              <a:t>冊</a:t>
            </a:r>
            <a:endParaRPr lang="en-US" sz="1400" dirty="0"/>
          </a:p>
        </p:txBody>
      </p:sp>
      <p:sp>
        <p:nvSpPr>
          <p:cNvPr id="8212" name="Text Box 23"/>
          <p:cNvSpPr txBox="1">
            <a:spLocks noChangeArrowheads="1"/>
          </p:cNvSpPr>
          <p:nvPr/>
        </p:nvSpPr>
        <p:spPr bwMode="auto">
          <a:xfrm>
            <a:off x="5902325" y="2474862"/>
            <a:ext cx="2595563" cy="42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lvl="0"/>
            <a:r>
              <a:rPr lang="zh-TW" altLang="en-US" sz="1100" dirty="0"/>
              <a:t>完成任二本進階手冊</a:t>
            </a:r>
            <a:endParaRPr lang="en-US" sz="1100" dirty="0"/>
          </a:p>
          <a:p>
            <a:pPr lvl="0"/>
            <a:r>
              <a:rPr lang="zh-TW" altLang="en-US" sz="1100" dirty="0"/>
              <a:t>指導一位新會</a:t>
            </a:r>
            <a:r>
              <a:rPr lang="zh-TW" altLang="en-US" sz="1100" dirty="0" smtClean="0"/>
              <a:t>員</a:t>
            </a:r>
            <a:r>
              <a:rPr lang="en-US" altLang="zh-TW" sz="1100" dirty="0" smtClean="0"/>
              <a:t>/ </a:t>
            </a:r>
            <a:r>
              <a:rPr lang="zh-TW" altLang="en-US" sz="1100" dirty="0" smtClean="0"/>
              <a:t>主持</a:t>
            </a:r>
            <a:r>
              <a:rPr lang="zh-TW" altLang="en-US" sz="1100" dirty="0"/>
              <a:t>二項</a:t>
            </a:r>
            <a:r>
              <a:rPr lang="zh-TW" altLang="en-US" sz="1100" dirty="0" smtClean="0"/>
              <a:t>課程</a:t>
            </a:r>
            <a:endParaRPr lang="en-US" sz="1100" dirty="0"/>
          </a:p>
        </p:txBody>
      </p:sp>
      <p:sp>
        <p:nvSpPr>
          <p:cNvPr id="8216" name="Text Box 27"/>
          <p:cNvSpPr txBox="1">
            <a:spLocks noChangeArrowheads="1"/>
          </p:cNvSpPr>
          <p:nvPr/>
        </p:nvSpPr>
        <p:spPr bwMode="auto">
          <a:xfrm>
            <a:off x="646113" y="5859463"/>
            <a:ext cx="234315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lnSpc>
                <a:spcPct val="70000"/>
              </a:lnSpc>
              <a:spcBef>
                <a:spcPct val="50000"/>
              </a:spcBef>
            </a:pPr>
            <a:r>
              <a:rPr lang="en-US" altLang="zh-TW" sz="1300" b="1"/>
              <a:t>Basic Leadership Manual</a:t>
            </a:r>
          </a:p>
        </p:txBody>
      </p:sp>
      <p:sp>
        <p:nvSpPr>
          <p:cNvPr id="8217" name="AutoShape 28"/>
          <p:cNvSpPr>
            <a:spLocks noChangeArrowheads="1"/>
          </p:cNvSpPr>
          <p:nvPr/>
        </p:nvSpPr>
        <p:spPr bwMode="auto">
          <a:xfrm>
            <a:off x="3938588" y="5253038"/>
            <a:ext cx="2532062" cy="539750"/>
          </a:xfrm>
          <a:prstGeom prst="octagon">
            <a:avLst>
              <a:gd name="adj" fmla="val 29287"/>
            </a:avLst>
          </a:prstGeom>
          <a:solidFill>
            <a:srgbClr val="CCFFCC"/>
          </a:solidFill>
          <a:ln w="9525">
            <a:solidFill>
              <a:schemeClr val="tx1"/>
            </a:solidFill>
            <a:miter lim="800000"/>
            <a:headEnd/>
            <a:tailEnd/>
          </a:ln>
        </p:spPr>
        <p:txBody>
          <a:bodyPr wrap="none" lIns="82625" tIns="41313" rIns="82625" bIns="41313" anchor="ctr"/>
          <a:lstStyle/>
          <a:p>
            <a:pPr algn="ctr"/>
            <a:r>
              <a:rPr lang="zh-TW" altLang="en-US" sz="1400" dirty="0" smtClean="0"/>
              <a:t>中級溝</a:t>
            </a:r>
            <a:r>
              <a:rPr lang="zh-TW" altLang="en-US" sz="1400" dirty="0"/>
              <a:t>通課程</a:t>
            </a:r>
            <a:endParaRPr lang="en-US" altLang="zh-TW" sz="1300" dirty="0"/>
          </a:p>
          <a:p>
            <a:pPr algn="ctr"/>
            <a:r>
              <a:rPr lang="en-US" altLang="zh-TW" dirty="0" smtClean="0"/>
              <a:t>(CC)</a:t>
            </a:r>
            <a:endParaRPr lang="en-US" altLang="zh-TW" dirty="0"/>
          </a:p>
        </p:txBody>
      </p:sp>
      <p:sp>
        <p:nvSpPr>
          <p:cNvPr id="21" name="Text Box 23"/>
          <p:cNvSpPr txBox="1">
            <a:spLocks noChangeArrowheads="1"/>
          </p:cNvSpPr>
          <p:nvPr/>
        </p:nvSpPr>
        <p:spPr bwMode="auto">
          <a:xfrm>
            <a:off x="6636544" y="3717318"/>
            <a:ext cx="2026444" cy="42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lvl="0"/>
            <a:r>
              <a:rPr lang="zh-TW" altLang="en-US" sz="1100" dirty="0"/>
              <a:t>完成任二本進階手冊</a:t>
            </a:r>
            <a:endParaRPr lang="en-US" sz="1100" dirty="0"/>
          </a:p>
          <a:p>
            <a:pPr lvl="0"/>
            <a:r>
              <a:rPr lang="zh-TW" altLang="en-US" sz="1100" dirty="0" smtClean="0"/>
              <a:t>主持</a:t>
            </a:r>
            <a:r>
              <a:rPr lang="zh-TW" altLang="en-US" sz="1100" dirty="0"/>
              <a:t>二項</a:t>
            </a:r>
            <a:r>
              <a:rPr lang="zh-TW" altLang="en-US" sz="1100" dirty="0" smtClean="0"/>
              <a:t>課程</a:t>
            </a:r>
            <a:endParaRPr lang="en-US" sz="1100" dirty="0"/>
          </a:p>
        </p:txBody>
      </p:sp>
    </p:spTree>
    <p:extLst>
      <p:ext uri="{BB962C8B-B14F-4D97-AF65-F5344CB8AC3E}">
        <p14:creationId xmlns:p14="http://schemas.microsoft.com/office/powerpoint/2010/main" val="280471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20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9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9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20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2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20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1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8197" grpId="0" animBg="1"/>
      <p:bldP spid="8198" grpId="0" animBg="1"/>
      <p:bldP spid="8199" grpId="0" animBg="1"/>
      <p:bldP spid="8201" grpId="0" animBg="1"/>
      <p:bldP spid="8203" grpId="0" animBg="1"/>
      <p:bldP spid="8204" grpId="0" animBg="1"/>
      <p:bldP spid="8205" grpId="0" animBg="1"/>
      <p:bldP spid="8210" grpId="0"/>
      <p:bldP spid="8212" grpId="0"/>
      <p:bldP spid="8217" grpId="0" animBg="1"/>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042988" y="274638"/>
            <a:ext cx="7643812" cy="1143000"/>
          </a:xfrm>
        </p:spPr>
        <p:txBody>
          <a:bodyPr/>
          <a:lstStyle/>
          <a:p>
            <a:pPr eaLnBrk="1" hangingPunct="1"/>
            <a:r>
              <a:rPr lang="en-US" altLang="zh-TW" sz="2000" b="1" u="sng" dirty="0" smtClean="0"/>
              <a:t>4. THE SUCCESS</a:t>
            </a:r>
            <a:r>
              <a:rPr lang="en-US" altLang="zh-TW" sz="2000" b="1" u="sng" dirty="0" smtClean="0">
                <a:solidFill>
                  <a:srgbClr val="FF0000"/>
                </a:solidFill>
              </a:rPr>
              <a:t>/</a:t>
            </a:r>
            <a:r>
              <a:rPr lang="en-US" altLang="zh-TW" sz="2000" b="1" u="sng" dirty="0" smtClean="0"/>
              <a:t>LEADERSHIP PROGRAMS   </a:t>
            </a:r>
            <a:r>
              <a:rPr lang="zh-TW" altLang="en-US" sz="2000" b="1" u="sng" dirty="0" smtClean="0"/>
              <a:t>成功</a:t>
            </a:r>
            <a:r>
              <a:rPr lang="en-US" altLang="zh-TW" sz="2000" b="1" u="sng" dirty="0" smtClean="0">
                <a:solidFill>
                  <a:srgbClr val="FF0000"/>
                </a:solidFill>
              </a:rPr>
              <a:t>/</a:t>
            </a:r>
            <a:r>
              <a:rPr lang="zh-TW" altLang="en-US" sz="2000" b="1" u="sng" dirty="0" smtClean="0"/>
              <a:t>領導課程</a:t>
            </a:r>
            <a:br>
              <a:rPr lang="zh-TW" altLang="en-US" sz="2000" b="1" u="sng" dirty="0" smtClean="0"/>
            </a:br>
            <a:r>
              <a:rPr lang="zh-TW" altLang="en-US" sz="2000" b="1" dirty="0" smtClean="0"/>
              <a:t> </a:t>
            </a:r>
            <a:r>
              <a:rPr lang="en-US" altLang="zh-TW" sz="2000" b="1" dirty="0" smtClean="0"/>
              <a:t>(ACG)</a:t>
            </a:r>
            <a:r>
              <a:rPr lang="en-US" altLang="zh-TW" sz="2000" dirty="0" smtClean="0"/>
              <a:t> </a:t>
            </a:r>
          </a:p>
        </p:txBody>
      </p:sp>
      <p:sp>
        <p:nvSpPr>
          <p:cNvPr id="21507" name="Rectangle 3"/>
          <p:cNvSpPr>
            <a:spLocks noGrp="1" noChangeArrowheads="1"/>
          </p:cNvSpPr>
          <p:nvPr>
            <p:ph type="body" idx="1"/>
          </p:nvPr>
        </p:nvSpPr>
        <p:spPr>
          <a:xfrm>
            <a:off x="0" y="1412875"/>
            <a:ext cx="9144000" cy="4525963"/>
          </a:xfrm>
        </p:spPr>
        <p:txBody>
          <a:bodyPr/>
          <a:lstStyle/>
          <a:p>
            <a:pPr eaLnBrk="1" hangingPunct="1">
              <a:lnSpc>
                <a:spcPct val="80000"/>
              </a:lnSpc>
            </a:pPr>
            <a:r>
              <a:rPr lang="en-US" altLang="zh-TW" sz="2400" dirty="0" smtClean="0"/>
              <a:t>How to Conduct Productive Meetings</a:t>
            </a:r>
          </a:p>
          <a:p>
            <a:pPr eaLnBrk="1" hangingPunct="1">
              <a:lnSpc>
                <a:spcPct val="80000"/>
              </a:lnSpc>
            </a:pPr>
            <a:r>
              <a:rPr lang="zh-TW" altLang="en-US" sz="2400" dirty="0" smtClean="0"/>
              <a:t>如何有效主持會議</a:t>
            </a:r>
          </a:p>
          <a:p>
            <a:pPr eaLnBrk="1" hangingPunct="1">
              <a:lnSpc>
                <a:spcPct val="80000"/>
              </a:lnSpc>
            </a:pPr>
            <a:r>
              <a:rPr lang="en-US" altLang="zh-TW" sz="2400" dirty="0" smtClean="0"/>
              <a:t>Improving Your Management Skills </a:t>
            </a:r>
          </a:p>
          <a:p>
            <a:pPr eaLnBrk="1" hangingPunct="1">
              <a:lnSpc>
                <a:spcPct val="80000"/>
              </a:lnSpc>
            </a:pPr>
            <a:r>
              <a:rPr lang="zh-TW" altLang="en-US" sz="2400" dirty="0" smtClean="0"/>
              <a:t>增進你的管理技巧</a:t>
            </a:r>
          </a:p>
          <a:p>
            <a:pPr eaLnBrk="1" hangingPunct="1">
              <a:lnSpc>
                <a:spcPct val="80000"/>
              </a:lnSpc>
            </a:pPr>
            <a:r>
              <a:rPr lang="en-US" altLang="zh-TW" sz="2400" dirty="0" smtClean="0"/>
              <a:t>Parliamentary Procedure in Action</a:t>
            </a:r>
          </a:p>
          <a:p>
            <a:pPr eaLnBrk="1" hangingPunct="1">
              <a:lnSpc>
                <a:spcPct val="80000"/>
              </a:lnSpc>
            </a:pPr>
            <a:r>
              <a:rPr lang="zh-TW" altLang="en-US" sz="2400" dirty="0" smtClean="0"/>
              <a:t>議事規程實務  </a:t>
            </a:r>
          </a:p>
          <a:p>
            <a:pPr eaLnBrk="1" hangingPunct="1">
              <a:lnSpc>
                <a:spcPct val="80000"/>
              </a:lnSpc>
            </a:pPr>
            <a:r>
              <a:rPr lang="en-US" altLang="zh-TW" sz="2400" dirty="0" smtClean="0"/>
              <a:t>Building Your Leadership Power</a:t>
            </a:r>
          </a:p>
          <a:p>
            <a:pPr eaLnBrk="1" hangingPunct="1">
              <a:lnSpc>
                <a:spcPct val="80000"/>
              </a:lnSpc>
            </a:pPr>
            <a:r>
              <a:rPr lang="zh-TW" altLang="en-US" sz="2400" dirty="0" smtClean="0"/>
              <a:t>培養領導能力 </a:t>
            </a:r>
          </a:p>
          <a:p>
            <a:pPr eaLnBrk="1" hangingPunct="1">
              <a:lnSpc>
                <a:spcPct val="80000"/>
              </a:lnSpc>
            </a:pPr>
            <a:r>
              <a:rPr lang="en-US" altLang="zh-TW" sz="2400" dirty="0" smtClean="0"/>
              <a:t>I. Characteristics of Effective Leaders</a:t>
            </a:r>
          </a:p>
          <a:p>
            <a:pPr eaLnBrk="1" hangingPunct="1">
              <a:lnSpc>
                <a:spcPct val="80000"/>
              </a:lnSpc>
            </a:pPr>
            <a:r>
              <a:rPr lang="zh-TW" altLang="en-US" sz="2400" dirty="0" smtClean="0"/>
              <a:t>有效領導者的特質</a:t>
            </a:r>
          </a:p>
          <a:p>
            <a:pPr eaLnBrk="1" hangingPunct="1">
              <a:lnSpc>
                <a:spcPct val="80000"/>
              </a:lnSpc>
            </a:pPr>
            <a:r>
              <a:rPr lang="en-US" altLang="zh-TW" sz="2400" dirty="0" smtClean="0"/>
              <a:t>II</a:t>
            </a:r>
            <a:r>
              <a:rPr lang="vi-VN" altLang="zh-TW" sz="2400" dirty="0" smtClean="0"/>
              <a:t>.</a:t>
            </a:r>
            <a:r>
              <a:rPr lang="en-US" altLang="zh-TW" sz="2400" dirty="0" smtClean="0"/>
              <a:t>: Developing Your Leadership Skills </a:t>
            </a:r>
          </a:p>
          <a:p>
            <a:pPr eaLnBrk="1" hangingPunct="1">
              <a:lnSpc>
                <a:spcPct val="80000"/>
              </a:lnSpc>
            </a:pPr>
            <a:r>
              <a:rPr lang="zh-TW" altLang="en-US" sz="2400" dirty="0" smtClean="0"/>
              <a:t>發展你的領導技巧</a:t>
            </a:r>
          </a:p>
          <a:p>
            <a:pPr eaLnBrk="1" hangingPunct="1">
              <a:lnSpc>
                <a:spcPct val="80000"/>
              </a:lnSpc>
            </a:pPr>
            <a:r>
              <a:rPr lang="en-US" altLang="zh-TW" sz="2400" dirty="0" smtClean="0"/>
              <a:t>III</a:t>
            </a:r>
            <a:r>
              <a:rPr lang="vi-VN" altLang="zh-TW" sz="2400" dirty="0" smtClean="0"/>
              <a:t>.</a:t>
            </a:r>
            <a:r>
              <a:rPr lang="en-US" altLang="zh-TW" sz="2400" dirty="0" smtClean="0"/>
              <a:t> Working in the Team Environment</a:t>
            </a:r>
          </a:p>
          <a:p>
            <a:pPr eaLnBrk="1" hangingPunct="1">
              <a:lnSpc>
                <a:spcPct val="80000"/>
              </a:lnSpc>
            </a:pPr>
            <a:r>
              <a:rPr lang="zh-TW" altLang="en-US" sz="2400" dirty="0" smtClean="0"/>
              <a:t>在團隊環境下工作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zh-TW" sz="2000" b="1" u="sng" dirty="0" smtClean="0"/>
              <a:t>5. THE SUCCESS</a:t>
            </a:r>
            <a:r>
              <a:rPr lang="en-US" altLang="zh-TW" sz="2000" b="1" u="sng" dirty="0" smtClean="0">
                <a:solidFill>
                  <a:srgbClr val="FF0000"/>
                </a:solidFill>
              </a:rPr>
              <a:t>/</a:t>
            </a:r>
            <a:r>
              <a:rPr lang="en-US" altLang="zh-TW" sz="2000" b="1" u="sng" dirty="0" smtClean="0"/>
              <a:t>COMM. PROGRAMS   </a:t>
            </a:r>
            <a:r>
              <a:rPr lang="zh-TW" altLang="en-US" sz="2000" b="1" u="sng" dirty="0" smtClean="0"/>
              <a:t>成功</a:t>
            </a:r>
            <a:r>
              <a:rPr lang="en-US" altLang="zh-TW" sz="2000" b="1" u="sng" dirty="0" smtClean="0">
                <a:solidFill>
                  <a:srgbClr val="FF0000"/>
                </a:solidFill>
              </a:rPr>
              <a:t>/</a:t>
            </a:r>
            <a:r>
              <a:rPr lang="zh-TW" altLang="en-US" sz="2000" b="1" u="sng" dirty="0" smtClean="0"/>
              <a:t>溝通課程</a:t>
            </a:r>
            <a:r>
              <a:rPr lang="zh-TW" altLang="en-US" sz="2000" b="1" dirty="0" smtClean="0"/>
              <a:t> </a:t>
            </a:r>
            <a:br>
              <a:rPr lang="zh-TW" altLang="en-US" sz="2000" b="1" dirty="0" smtClean="0"/>
            </a:br>
            <a:r>
              <a:rPr lang="en-US" altLang="zh-TW" sz="2000" b="1" dirty="0" smtClean="0"/>
              <a:t>(ACG)</a:t>
            </a:r>
            <a:r>
              <a:rPr lang="en-US" altLang="zh-TW" sz="2000" dirty="0" smtClean="0"/>
              <a:t> </a:t>
            </a:r>
          </a:p>
        </p:txBody>
      </p:sp>
      <p:sp>
        <p:nvSpPr>
          <p:cNvPr id="22531" name="Rectangle 3"/>
          <p:cNvSpPr>
            <a:spLocks noGrp="1" noChangeArrowheads="1"/>
          </p:cNvSpPr>
          <p:nvPr>
            <p:ph type="body" idx="1"/>
          </p:nvPr>
        </p:nvSpPr>
        <p:spPr>
          <a:xfrm>
            <a:off x="0" y="1844675"/>
            <a:ext cx="9144000" cy="4525963"/>
          </a:xfrm>
        </p:spPr>
        <p:txBody>
          <a:bodyPr/>
          <a:lstStyle/>
          <a:p>
            <a:pPr eaLnBrk="1" hangingPunct="1"/>
            <a:r>
              <a:rPr lang="en-US" altLang="zh-TW" smtClean="0"/>
              <a:t>Speechcraft </a:t>
            </a:r>
            <a:r>
              <a:rPr lang="zh-TW" altLang="en-US" smtClean="0"/>
              <a:t>演講訓練營</a:t>
            </a:r>
          </a:p>
          <a:p>
            <a:pPr eaLnBrk="1" hangingPunct="1"/>
            <a:r>
              <a:rPr lang="en-US" altLang="zh-TW" smtClean="0">
                <a:solidFill>
                  <a:srgbClr val="FF0000"/>
                </a:solidFill>
              </a:rPr>
              <a:t>How to Listen Effectively </a:t>
            </a:r>
            <a:r>
              <a:rPr lang="zh-TW" altLang="en-US" smtClean="0">
                <a:solidFill>
                  <a:srgbClr val="FF0000"/>
                </a:solidFill>
              </a:rPr>
              <a:t>如何有效聆聽</a:t>
            </a:r>
          </a:p>
          <a:p>
            <a:pPr eaLnBrk="1" hangingPunct="1"/>
            <a:r>
              <a:rPr lang="en-US" altLang="zh-TW" smtClean="0"/>
              <a:t>The Art of Effective Evaluation</a:t>
            </a:r>
            <a:r>
              <a:rPr lang="zh-TW" altLang="en-US" smtClean="0"/>
              <a:t>有效講評的藝術</a:t>
            </a:r>
          </a:p>
          <a:p>
            <a:pPr eaLnBrk="1" hangingPunct="1"/>
            <a:r>
              <a:rPr lang="en-US" altLang="zh-TW" smtClean="0"/>
              <a:t>From Speaker to Trainer </a:t>
            </a:r>
            <a:r>
              <a:rPr lang="zh-TW" altLang="en-US" smtClean="0"/>
              <a:t>從演講人到訓練人 </a:t>
            </a:r>
          </a:p>
          <a:p>
            <a:pPr eaLnBrk="1" hangingPunct="1"/>
            <a:r>
              <a:rPr lang="en-US" altLang="zh-TW" smtClean="0"/>
              <a:t>Building Your Thinking Power</a:t>
            </a:r>
            <a:r>
              <a:rPr lang="zh-TW" altLang="en-US" smtClean="0"/>
              <a:t>培養思考能力</a:t>
            </a:r>
          </a:p>
          <a:p>
            <a:pPr eaLnBrk="1" hangingPunct="1"/>
            <a:r>
              <a:rPr lang="en-US" altLang="zh-TW" smtClean="0"/>
              <a:t>I. Mental Flexibility</a:t>
            </a:r>
            <a:r>
              <a:rPr lang="zh-TW" altLang="en-US" smtClean="0"/>
              <a:t>彈性思考</a:t>
            </a:r>
          </a:p>
          <a:p>
            <a:pPr eaLnBrk="1" hangingPunct="1"/>
            <a:r>
              <a:rPr lang="en-US" altLang="zh-TW" smtClean="0"/>
              <a:t>II. The Power of Ideas</a:t>
            </a:r>
            <a:r>
              <a:rPr lang="zh-TW" altLang="en-US" smtClean="0"/>
              <a:t>創意的威力</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68313" y="120650"/>
            <a:ext cx="8229600" cy="931863"/>
          </a:xfrm>
        </p:spPr>
        <p:txBody>
          <a:bodyPr/>
          <a:lstStyle/>
          <a:p>
            <a:r>
              <a:rPr lang="en-US" altLang="zh-TW" smtClean="0"/>
              <a:t>&amp;       </a:t>
            </a:r>
            <a:endParaRPr lang="zh-TW" altLang="en-US" smtClean="0"/>
          </a:p>
        </p:txBody>
      </p:sp>
      <p:sp>
        <p:nvSpPr>
          <p:cNvPr id="23555" name="Content Placeholder 2"/>
          <p:cNvSpPr>
            <a:spLocks noGrp="1"/>
          </p:cNvSpPr>
          <p:nvPr>
            <p:ph idx="1"/>
          </p:nvPr>
        </p:nvSpPr>
        <p:spPr>
          <a:xfrm>
            <a:off x="179388" y="1268412"/>
            <a:ext cx="8785225" cy="5472955"/>
          </a:xfrm>
        </p:spPr>
        <p:txBody>
          <a:bodyPr/>
          <a:lstStyle/>
          <a:p>
            <a:r>
              <a:rPr lang="en-US" altLang="zh-TW" dirty="0"/>
              <a:t>Purchase from TI Online Store: </a:t>
            </a:r>
            <a:r>
              <a:rPr lang="en-US" altLang="zh-TW" dirty="0">
                <a:solidFill>
                  <a:srgbClr val="FF0000"/>
                </a:solidFill>
              </a:rPr>
              <a:t>Not </a:t>
            </a:r>
            <a:r>
              <a:rPr lang="en-US" altLang="zh-TW" dirty="0" smtClean="0">
                <a:solidFill>
                  <a:srgbClr val="FF0000"/>
                </a:solidFill>
              </a:rPr>
              <a:t>Free</a:t>
            </a:r>
            <a:endParaRPr lang="en-US" altLang="zh-TW" dirty="0" smtClean="0"/>
          </a:p>
          <a:p>
            <a:r>
              <a:rPr lang="en-US" altLang="zh-TW" dirty="0" smtClean="0"/>
              <a:t>Whole packages available</a:t>
            </a:r>
          </a:p>
          <a:p>
            <a:pPr lvl="1"/>
            <a:r>
              <a:rPr lang="en-US" altLang="zh-TW" dirty="0" smtClean="0"/>
              <a:t>A Coordinator’s Guide</a:t>
            </a:r>
          </a:p>
          <a:p>
            <a:pPr lvl="1"/>
            <a:r>
              <a:rPr lang="en-US" altLang="zh-TW" dirty="0" smtClean="0"/>
              <a:t>Workbooks for attendees</a:t>
            </a:r>
          </a:p>
          <a:p>
            <a:pPr lvl="1"/>
            <a:r>
              <a:rPr lang="en-US" altLang="zh-TW" dirty="0" smtClean="0"/>
              <a:t>Certificates</a:t>
            </a:r>
          </a:p>
          <a:p>
            <a:pPr lvl="1"/>
            <a:r>
              <a:rPr lang="en-US" altLang="zh-TW" dirty="0" smtClean="0"/>
              <a:t>Evaluation Guide to collect feedback</a:t>
            </a:r>
          </a:p>
          <a:p>
            <a:r>
              <a:rPr lang="en-US" altLang="zh-TW" dirty="0"/>
              <a:t>Interaction between </a:t>
            </a:r>
            <a:r>
              <a:rPr lang="en-US" altLang="zh-TW" dirty="0" smtClean="0"/>
              <a:t>trainer/participants</a:t>
            </a:r>
          </a:p>
          <a:p>
            <a:r>
              <a:rPr lang="en-US" altLang="zh-TW" dirty="0" smtClean="0"/>
              <a:t>At least 1 hour</a:t>
            </a:r>
          </a:p>
          <a:p>
            <a:r>
              <a:rPr lang="en-US" altLang="zh-TW" dirty="0" smtClean="0"/>
              <a:t>Suitable for division/district/special workshops</a:t>
            </a:r>
          </a:p>
          <a:p>
            <a:r>
              <a:rPr lang="en-US" altLang="zh-TW" dirty="0" smtClean="0"/>
              <a:t>No Evaluators Needed</a:t>
            </a:r>
          </a:p>
        </p:txBody>
      </p:sp>
      <p:sp>
        <p:nvSpPr>
          <p:cNvPr id="23556" name="Rectangle 3"/>
          <p:cNvSpPr>
            <a:spLocks noChangeArrowheads="1"/>
          </p:cNvSpPr>
          <p:nvPr/>
        </p:nvSpPr>
        <p:spPr bwMode="auto">
          <a:xfrm>
            <a:off x="3203575" y="188913"/>
            <a:ext cx="792163" cy="863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r>
              <a:rPr lang="en-US" altLang="zh-TW" sz="5400"/>
              <a:t>4</a:t>
            </a:r>
            <a:endParaRPr lang="zh-TW" altLang="en-US" sz="5400"/>
          </a:p>
        </p:txBody>
      </p:sp>
      <p:sp>
        <p:nvSpPr>
          <p:cNvPr id="23557" name="Rectangle 4"/>
          <p:cNvSpPr>
            <a:spLocks noChangeArrowheads="1"/>
          </p:cNvSpPr>
          <p:nvPr/>
        </p:nvSpPr>
        <p:spPr bwMode="auto">
          <a:xfrm>
            <a:off x="5076825" y="219075"/>
            <a:ext cx="790575" cy="863600"/>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r>
              <a:rPr lang="en-US" altLang="zh-TW" sz="5400"/>
              <a:t>5</a:t>
            </a:r>
            <a:endParaRPr lang="zh-TW" altLang="en-US" sz="54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85750" y="1285875"/>
            <a:ext cx="3500438" cy="4143375"/>
          </a:xfrm>
        </p:spPr>
        <p:txBody>
          <a:bodyPr/>
          <a:lstStyle/>
          <a:p>
            <a:pPr eaLnBrk="1" hangingPunct="1"/>
            <a:r>
              <a:rPr lang="en-US" altLang="zh-TW" sz="4000" smtClean="0"/>
              <a:t>High</a:t>
            </a:r>
            <a:br>
              <a:rPr lang="en-US" altLang="zh-TW" sz="4000" smtClean="0"/>
            </a:br>
            <a:r>
              <a:rPr lang="en-US" altLang="zh-TW" sz="4000" smtClean="0"/>
              <a:t>Performance</a:t>
            </a:r>
            <a:br>
              <a:rPr lang="en-US" altLang="zh-TW" sz="4000" smtClean="0"/>
            </a:br>
            <a:r>
              <a:rPr lang="en-US" altLang="zh-TW" sz="4000" smtClean="0"/>
              <a:t>Leadership</a:t>
            </a:r>
            <a:br>
              <a:rPr lang="en-US" altLang="zh-TW" sz="4000" smtClean="0"/>
            </a:br>
            <a:r>
              <a:rPr lang="en-US" altLang="zh-TW" sz="4000" smtClean="0"/>
              <a:t/>
            </a:r>
            <a:br>
              <a:rPr lang="en-US" altLang="zh-TW" sz="4000" smtClean="0"/>
            </a:br>
            <a:r>
              <a:rPr lang="en-US" altLang="zh-TW" sz="4000" smtClean="0"/>
              <a:t>(HPL)</a:t>
            </a:r>
            <a:br>
              <a:rPr lang="en-US" altLang="zh-TW" sz="4000" smtClean="0"/>
            </a:br>
            <a:r>
              <a:rPr lang="en-US" altLang="zh-TW" sz="4000" smtClean="0"/>
              <a:t/>
            </a:r>
            <a:br>
              <a:rPr lang="en-US" altLang="zh-TW" sz="4000" smtClean="0"/>
            </a:br>
            <a:r>
              <a:rPr lang="zh-TW" altLang="en-US" sz="4000" b="1" u="sng" smtClean="0">
                <a:solidFill>
                  <a:srgbClr val="000000"/>
                </a:solidFill>
              </a:rPr>
              <a:t>高成效領導課</a:t>
            </a:r>
            <a:r>
              <a:rPr lang="en-US" altLang="zh-TW" sz="4000" b="1" u="sng" smtClean="0">
                <a:solidFill>
                  <a:srgbClr val="000000"/>
                </a:solidFill>
              </a:rPr>
              <a:t/>
            </a:r>
            <a:br>
              <a:rPr lang="en-US" altLang="zh-TW" sz="4000" b="1" u="sng" smtClean="0">
                <a:solidFill>
                  <a:srgbClr val="000000"/>
                </a:solidFill>
              </a:rPr>
            </a:br>
            <a:r>
              <a:rPr lang="en-US" altLang="zh-TW" sz="4000" smtClean="0"/>
              <a:t/>
            </a:r>
            <a:br>
              <a:rPr lang="en-US" altLang="zh-TW" sz="4000" smtClean="0"/>
            </a:br>
            <a:endParaRPr lang="en-US" altLang="zh-TW" sz="4000" smtClean="0"/>
          </a:p>
        </p:txBody>
      </p:sp>
      <p:pic>
        <p:nvPicPr>
          <p:cNvPr id="2457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57625" y="142875"/>
            <a:ext cx="5000625"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85750" y="1285875"/>
            <a:ext cx="3500438" cy="4143375"/>
          </a:xfrm>
        </p:spPr>
        <p:txBody>
          <a:bodyPr/>
          <a:lstStyle/>
          <a:p>
            <a:pPr marL="609600" indent="-609600">
              <a:lnSpc>
                <a:spcPct val="90000"/>
              </a:lnSpc>
              <a:spcBef>
                <a:spcPct val="20000"/>
              </a:spcBef>
            </a:pPr>
            <a:r>
              <a:rPr lang="en-US" altLang="zh-TW" sz="4000" smtClean="0"/>
              <a:t>Youth </a:t>
            </a:r>
            <a:br>
              <a:rPr lang="en-US" altLang="zh-TW" sz="4000" smtClean="0"/>
            </a:br>
            <a:r>
              <a:rPr lang="en-US" altLang="zh-TW" sz="4000" smtClean="0"/>
              <a:t>Leadership</a:t>
            </a:r>
            <a:br>
              <a:rPr lang="en-US" altLang="zh-TW" sz="4000" smtClean="0"/>
            </a:br>
            <a:r>
              <a:rPr lang="en-US" altLang="zh-TW" sz="4000" smtClean="0"/>
              <a:t>Program</a:t>
            </a:r>
            <a:br>
              <a:rPr lang="en-US" altLang="zh-TW" sz="4000" smtClean="0"/>
            </a:br>
            <a:r>
              <a:rPr lang="en-US" altLang="zh-TW" sz="4000" smtClean="0"/>
              <a:t/>
            </a:r>
            <a:br>
              <a:rPr lang="en-US" altLang="zh-TW" sz="4000" smtClean="0"/>
            </a:br>
            <a:r>
              <a:rPr lang="zh-TW" altLang="en-US" sz="4000" b="1" u="sng" smtClean="0">
                <a:solidFill>
                  <a:srgbClr val="000000"/>
                </a:solidFill>
              </a:rPr>
              <a:t>青少年領導課程</a:t>
            </a:r>
            <a:r>
              <a:rPr lang="en-US" altLang="zh-TW" sz="4000" b="1" u="sng" smtClean="0">
                <a:solidFill>
                  <a:srgbClr val="000000"/>
                </a:solidFill>
              </a:rPr>
              <a:t/>
            </a:r>
            <a:br>
              <a:rPr lang="en-US" altLang="zh-TW" sz="4000" b="1" u="sng" smtClean="0">
                <a:solidFill>
                  <a:srgbClr val="000000"/>
                </a:solidFill>
              </a:rPr>
            </a:br>
            <a:r>
              <a:rPr lang="en-US" altLang="zh-TW" sz="4000" b="1" u="sng" smtClean="0">
                <a:solidFill>
                  <a:srgbClr val="000000"/>
                </a:solidFill>
              </a:rPr>
              <a:t/>
            </a:r>
            <a:br>
              <a:rPr lang="en-US" altLang="zh-TW" sz="4000" b="1" u="sng" smtClean="0">
                <a:solidFill>
                  <a:srgbClr val="000000"/>
                </a:solidFill>
              </a:rPr>
            </a:br>
            <a:r>
              <a:rPr lang="en-US" altLang="zh-TW" sz="4000" smtClean="0"/>
              <a:t/>
            </a:r>
            <a:br>
              <a:rPr lang="en-US" altLang="zh-TW" sz="4000" smtClean="0"/>
            </a:br>
            <a:r>
              <a:rPr lang="en-US" altLang="zh-TW" sz="4000" smtClean="0"/>
              <a:t/>
            </a:r>
            <a:br>
              <a:rPr lang="en-US" altLang="zh-TW" sz="4000" smtClean="0"/>
            </a:br>
            <a:endParaRPr lang="en-US" altLang="zh-TW" sz="4000" smtClean="0"/>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95738" y="260350"/>
            <a:ext cx="4897437" cy="633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85750" y="1285875"/>
            <a:ext cx="3998913" cy="5224463"/>
          </a:xfrm>
        </p:spPr>
        <p:txBody>
          <a:bodyPr/>
          <a:lstStyle/>
          <a:p>
            <a:pPr eaLnBrk="1" hangingPunct="1"/>
            <a:r>
              <a:rPr lang="en-US" altLang="zh-TW" sz="4000" dirty="0" smtClean="0"/>
              <a:t>Youth </a:t>
            </a:r>
            <a:br>
              <a:rPr lang="en-US" altLang="zh-TW" sz="4000" dirty="0" smtClean="0"/>
            </a:br>
            <a:r>
              <a:rPr lang="en-US" altLang="zh-TW" sz="4000" dirty="0" smtClean="0"/>
              <a:t>Interpersonal Communication Program</a:t>
            </a:r>
            <a:br>
              <a:rPr lang="en-US" altLang="zh-TW" sz="4000" dirty="0" smtClean="0"/>
            </a:br>
            <a:r>
              <a:rPr lang="en-US" altLang="zh-TW" sz="4000" dirty="0" smtClean="0"/>
              <a:t/>
            </a:r>
            <a:br>
              <a:rPr lang="en-US" altLang="zh-TW" sz="4000" dirty="0" smtClean="0"/>
            </a:br>
            <a:r>
              <a:rPr lang="zh-TW" altLang="en-US" sz="4000" b="1" u="sng" dirty="0" smtClean="0">
                <a:solidFill>
                  <a:srgbClr val="000000"/>
                </a:solidFill>
              </a:rPr>
              <a:t>青少年人際溝通課程</a:t>
            </a:r>
            <a:r>
              <a:rPr lang="en-US" altLang="zh-TW" sz="4000" b="1" u="sng" dirty="0" smtClean="0">
                <a:solidFill>
                  <a:srgbClr val="000000"/>
                </a:solidFill>
              </a:rPr>
              <a:t/>
            </a:r>
            <a:br>
              <a:rPr lang="en-US" altLang="zh-TW" sz="4000" b="1" u="sng" dirty="0" smtClean="0">
                <a:solidFill>
                  <a:srgbClr val="000000"/>
                </a:solidFill>
              </a:rPr>
            </a:br>
            <a:r>
              <a:rPr lang="en-US" altLang="zh-TW" sz="4000" b="1" u="sng" dirty="0">
                <a:solidFill>
                  <a:srgbClr val="000000"/>
                </a:solidFill>
              </a:rPr>
              <a:t/>
            </a:r>
            <a:br>
              <a:rPr lang="en-US" altLang="zh-TW" sz="4000" b="1" u="sng" dirty="0">
                <a:solidFill>
                  <a:srgbClr val="000000"/>
                </a:solidFill>
              </a:rPr>
            </a:br>
            <a:r>
              <a:rPr lang="en-US" altLang="zh-TW" sz="3200" dirty="0" smtClean="0">
                <a:solidFill>
                  <a:srgbClr val="FF0000"/>
                </a:solidFill>
              </a:rPr>
              <a:t>**Do not fulfill any award requirements</a:t>
            </a:r>
            <a:r>
              <a:rPr lang="en-US" altLang="zh-TW" sz="4000" dirty="0" smtClean="0"/>
              <a:t/>
            </a:r>
            <a:br>
              <a:rPr lang="en-US" altLang="zh-TW" sz="4000" dirty="0" smtClean="0"/>
            </a:br>
            <a:endParaRPr lang="en-US" altLang="zh-TW" sz="4000" dirty="0" smtClean="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7538" y="568325"/>
            <a:ext cx="4537075" cy="594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zh-TW" altLang="en-US" smtClean="0"/>
          </a:p>
        </p:txBody>
      </p:sp>
      <p:sp>
        <p:nvSpPr>
          <p:cNvPr id="28675" name="Content Placeholder 2"/>
          <p:cNvSpPr>
            <a:spLocks noGrp="1"/>
          </p:cNvSpPr>
          <p:nvPr>
            <p:ph idx="1"/>
          </p:nvPr>
        </p:nvSpPr>
        <p:spPr/>
        <p:txBody>
          <a:bodyPr/>
          <a:lstStyle/>
          <a:p>
            <a:endParaRPr lang="zh-TW" altLang="en-US" smtClean="0"/>
          </a:p>
        </p:txBody>
      </p:sp>
      <p:pic>
        <p:nvPicPr>
          <p:cNvPr id="2867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77338" cy="638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7" name="Oval 4"/>
          <p:cNvSpPr>
            <a:spLocks noChangeArrowheads="1"/>
          </p:cNvSpPr>
          <p:nvPr/>
        </p:nvSpPr>
        <p:spPr bwMode="auto">
          <a:xfrm>
            <a:off x="155575" y="3644900"/>
            <a:ext cx="1214438" cy="4191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71600" y="0"/>
            <a:ext cx="7460343" cy="8069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04371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endParaRPr lang="zh-TW" altLang="en-US" smtClean="0"/>
          </a:p>
        </p:txBody>
      </p:sp>
      <p:sp>
        <p:nvSpPr>
          <p:cNvPr id="27651" name="Content Placeholder 2"/>
          <p:cNvSpPr>
            <a:spLocks noGrp="1"/>
          </p:cNvSpPr>
          <p:nvPr>
            <p:ph idx="1"/>
          </p:nvPr>
        </p:nvSpPr>
        <p:spPr/>
        <p:txBody>
          <a:bodyPr/>
          <a:lstStyle/>
          <a:p>
            <a:endParaRPr lang="zh-TW" altLang="en-US" smtClean="0"/>
          </a:p>
        </p:txBody>
      </p:sp>
      <p:pic>
        <p:nvPicPr>
          <p:cNvPr id="2765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15425" cy="630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Oval 4"/>
          <p:cNvSpPr>
            <a:spLocks noChangeArrowheads="1"/>
          </p:cNvSpPr>
          <p:nvPr/>
        </p:nvSpPr>
        <p:spPr bwMode="auto">
          <a:xfrm>
            <a:off x="2124075" y="4365625"/>
            <a:ext cx="6624638" cy="4191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5"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1520" y="1192842"/>
            <a:ext cx="2611401"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987824" y="2669006"/>
            <a:ext cx="2990188"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156176" y="260648"/>
            <a:ext cx="2646862" cy="3461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30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23863" y="404813"/>
            <a:ext cx="8569325" cy="720725"/>
          </a:xfrm>
        </p:spPr>
        <p:txBody>
          <a:bodyPr/>
          <a:lstStyle/>
          <a:p>
            <a:r>
              <a:rPr lang="en-US" altLang="zh-TW" sz="3200" b="1" dirty="0" smtClean="0">
                <a:solidFill>
                  <a:srgbClr val="000000"/>
                </a:solidFill>
                <a:latin typeface="Georgia" pitchFamily="18" charset="0"/>
              </a:rPr>
              <a:t>Competent Communication Manual</a:t>
            </a:r>
            <a:br>
              <a:rPr lang="en-US" altLang="zh-TW" sz="3200" b="1" dirty="0" smtClean="0">
                <a:solidFill>
                  <a:srgbClr val="000000"/>
                </a:solidFill>
                <a:latin typeface="Georgia" pitchFamily="18" charset="0"/>
              </a:rPr>
            </a:br>
            <a:r>
              <a:rPr lang="zh-TW" altLang="en-US" sz="3200" dirty="0" smtClean="0"/>
              <a:t>中級溝通手冊（ＣＣ）</a:t>
            </a:r>
            <a:endParaRPr lang="en-US" altLang="zh-TW" sz="3200" b="1" dirty="0" smtClean="0">
              <a:solidFill>
                <a:srgbClr val="000000"/>
              </a:solidFill>
              <a:latin typeface="Georgia" pitchFamily="18" charset="0"/>
            </a:endParaRPr>
          </a:p>
        </p:txBody>
      </p:sp>
      <p:sp>
        <p:nvSpPr>
          <p:cNvPr id="4099" name="Rectangle 4"/>
          <p:cNvSpPr>
            <a:spLocks noGrp="1" noChangeArrowheads="1"/>
          </p:cNvSpPr>
          <p:nvPr>
            <p:ph type="body" idx="1"/>
          </p:nvPr>
        </p:nvSpPr>
        <p:spPr>
          <a:xfrm>
            <a:off x="3336925" y="1960563"/>
            <a:ext cx="5338763" cy="4205287"/>
          </a:xfrm>
          <a:noFill/>
        </p:spPr>
        <p:txBody>
          <a:bodyPr/>
          <a:lstStyle/>
          <a:p>
            <a:pPr marL="666750" indent="-666750" defTabSz="1011238">
              <a:lnSpc>
                <a:spcPct val="80000"/>
              </a:lnSpc>
              <a:buFontTx/>
              <a:buAutoNum type="arabicPeriod"/>
            </a:pPr>
            <a:r>
              <a:rPr lang="en-US" altLang="zh-TW" sz="2400" dirty="0" smtClean="0">
                <a:solidFill>
                  <a:srgbClr val="000000"/>
                </a:solidFill>
              </a:rPr>
              <a:t>Ice Breaker</a:t>
            </a:r>
          </a:p>
          <a:p>
            <a:pPr marL="666750" indent="-666750" defTabSz="1011238">
              <a:lnSpc>
                <a:spcPct val="80000"/>
              </a:lnSpc>
              <a:buFontTx/>
              <a:buAutoNum type="arabicPeriod"/>
            </a:pPr>
            <a:r>
              <a:rPr lang="en-US" altLang="zh-TW" sz="2400" dirty="0" smtClean="0">
                <a:solidFill>
                  <a:srgbClr val="000000"/>
                </a:solidFill>
              </a:rPr>
              <a:t>Organize your speech</a:t>
            </a:r>
          </a:p>
          <a:p>
            <a:pPr marL="666750" indent="-666750" defTabSz="1011238">
              <a:lnSpc>
                <a:spcPct val="80000"/>
              </a:lnSpc>
              <a:buFontTx/>
              <a:buAutoNum type="arabicPeriod"/>
            </a:pPr>
            <a:r>
              <a:rPr lang="en-US" altLang="zh-TW" sz="2400" dirty="0" smtClean="0">
                <a:solidFill>
                  <a:srgbClr val="000000"/>
                </a:solidFill>
              </a:rPr>
              <a:t>Get to the point</a:t>
            </a:r>
          </a:p>
          <a:p>
            <a:pPr marL="666750" indent="-666750" defTabSz="1011238">
              <a:lnSpc>
                <a:spcPct val="80000"/>
              </a:lnSpc>
              <a:buFontTx/>
              <a:buAutoNum type="arabicPeriod"/>
            </a:pPr>
            <a:r>
              <a:rPr lang="en-US" altLang="zh-TW" sz="2400" dirty="0" smtClean="0">
                <a:solidFill>
                  <a:srgbClr val="000000"/>
                </a:solidFill>
              </a:rPr>
              <a:t>How to say it</a:t>
            </a:r>
          </a:p>
          <a:p>
            <a:pPr marL="666750" indent="-666750" defTabSz="1011238">
              <a:lnSpc>
                <a:spcPct val="80000"/>
              </a:lnSpc>
              <a:buFontTx/>
              <a:buAutoNum type="arabicPeriod"/>
            </a:pPr>
            <a:r>
              <a:rPr lang="en-US" altLang="zh-TW" sz="2400" dirty="0" smtClean="0">
                <a:solidFill>
                  <a:srgbClr val="000000"/>
                </a:solidFill>
              </a:rPr>
              <a:t>Your body speaks</a:t>
            </a:r>
          </a:p>
          <a:p>
            <a:pPr marL="666750" indent="-666750" defTabSz="1011238">
              <a:lnSpc>
                <a:spcPct val="80000"/>
              </a:lnSpc>
              <a:buFontTx/>
              <a:buAutoNum type="arabicPeriod"/>
            </a:pPr>
            <a:r>
              <a:rPr lang="en-US" altLang="zh-TW" sz="2400" dirty="0" smtClean="0">
                <a:solidFill>
                  <a:srgbClr val="000000"/>
                </a:solidFill>
              </a:rPr>
              <a:t>Vocal Variety</a:t>
            </a:r>
          </a:p>
          <a:p>
            <a:pPr marL="666750" indent="-666750" defTabSz="1011238">
              <a:lnSpc>
                <a:spcPct val="80000"/>
              </a:lnSpc>
              <a:buFontTx/>
              <a:buAutoNum type="arabicPeriod"/>
            </a:pPr>
            <a:r>
              <a:rPr lang="en-US" altLang="zh-TW" sz="2400" dirty="0" smtClean="0">
                <a:solidFill>
                  <a:srgbClr val="000000"/>
                </a:solidFill>
              </a:rPr>
              <a:t>Research your topic</a:t>
            </a:r>
          </a:p>
          <a:p>
            <a:pPr marL="666750" indent="-666750" defTabSz="1011238">
              <a:lnSpc>
                <a:spcPct val="80000"/>
              </a:lnSpc>
              <a:buFontTx/>
              <a:buAutoNum type="arabicPeriod"/>
            </a:pPr>
            <a:r>
              <a:rPr lang="en-US" altLang="zh-TW" sz="2400" dirty="0" smtClean="0">
                <a:solidFill>
                  <a:srgbClr val="000000"/>
                </a:solidFill>
              </a:rPr>
              <a:t>Get Comfortable with visual aids</a:t>
            </a:r>
          </a:p>
          <a:p>
            <a:pPr marL="666750" indent="-666750" defTabSz="1011238">
              <a:lnSpc>
                <a:spcPct val="80000"/>
              </a:lnSpc>
              <a:buFontTx/>
              <a:buAutoNum type="arabicPeriod"/>
            </a:pPr>
            <a:r>
              <a:rPr lang="en-US" altLang="zh-TW" sz="2400" dirty="0" smtClean="0">
                <a:solidFill>
                  <a:srgbClr val="000000"/>
                </a:solidFill>
              </a:rPr>
              <a:t>Persuade with Power</a:t>
            </a:r>
          </a:p>
          <a:p>
            <a:pPr marL="666750" indent="-666750" defTabSz="1011238">
              <a:lnSpc>
                <a:spcPct val="80000"/>
              </a:lnSpc>
              <a:buFontTx/>
              <a:buAutoNum type="arabicPeriod"/>
            </a:pPr>
            <a:r>
              <a:rPr lang="en-US" altLang="zh-TW" sz="2400" dirty="0" smtClean="0">
                <a:solidFill>
                  <a:srgbClr val="000000"/>
                </a:solidFill>
              </a:rPr>
              <a:t>Inspire your audience</a:t>
            </a:r>
          </a:p>
        </p:txBody>
      </p:sp>
      <p:pic>
        <p:nvPicPr>
          <p:cNvPr id="4100" name="Picture 5" descr="C&amp;L Co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3863" y="2170113"/>
            <a:ext cx="2419350" cy="3130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99792" y="116632"/>
            <a:ext cx="5678311" cy="216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9552" y="2366438"/>
            <a:ext cx="6778172" cy="4455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74052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4834880" cy="1282154"/>
          </a:xfrm>
        </p:spPr>
        <p:txBody>
          <a:bodyPr/>
          <a:lstStyle/>
          <a:p>
            <a:r>
              <a:rPr lang="en-US" altLang="zh-TW" dirty="0" smtClean="0"/>
              <a:t>Other manuals</a:t>
            </a:r>
            <a:br>
              <a:rPr lang="en-US" altLang="zh-TW" dirty="0" smtClean="0"/>
            </a:br>
            <a:r>
              <a:rPr lang="en-US" altLang="zh-TW" dirty="0" smtClean="0"/>
              <a:t>($$)</a:t>
            </a:r>
          </a:p>
        </p:txBody>
      </p:sp>
      <p:pic>
        <p:nvPicPr>
          <p:cNvPr id="16386" name="Picture 2" descr="Debate Handboo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28184" y="249002"/>
            <a:ext cx="2664296" cy="344521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Master Your Meeting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1176" y="1790931"/>
            <a:ext cx="2696967" cy="3487457"/>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Think Fast! Table Topics™ Handboo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1520" y="3284984"/>
            <a:ext cx="2497832" cy="32299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TW" altLang="en-US"/>
          </a:p>
        </p:txBody>
      </p:sp>
      <p:sp>
        <p:nvSpPr>
          <p:cNvPr id="3" name="Content Placeholder 2"/>
          <p:cNvSpPr>
            <a:spLocks noGrp="1"/>
          </p:cNvSpPr>
          <p:nvPr>
            <p:ph idx="1"/>
          </p:nvPr>
        </p:nvSpPr>
        <p:spPr/>
        <p:txBody>
          <a:bodyPr/>
          <a:lstStyle/>
          <a:p>
            <a:endParaRPr lang="zh-TW" altLang="en-US"/>
          </a:p>
        </p:txBody>
      </p:sp>
      <p:pic>
        <p:nvPicPr>
          <p:cNvPr id="1843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11033"/>
            <a:ext cx="8830667" cy="684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35571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endParaRPr lang="en-US" altLang="zh-TW" smtClean="0"/>
          </a:p>
        </p:txBody>
      </p:sp>
      <p:sp>
        <p:nvSpPr>
          <p:cNvPr id="32771" name="Content Placeholder 2"/>
          <p:cNvSpPr>
            <a:spLocks noGrp="1"/>
          </p:cNvSpPr>
          <p:nvPr>
            <p:ph idx="1"/>
          </p:nvPr>
        </p:nvSpPr>
        <p:spPr/>
        <p:txBody>
          <a:bodyPr/>
          <a:lstStyle/>
          <a:p>
            <a:endParaRPr lang="en-US" altLang="zh-TW" smtClean="0"/>
          </a:p>
        </p:txBody>
      </p:sp>
      <p:pic>
        <p:nvPicPr>
          <p:cNvPr id="3277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t="4501" b="8334"/>
          <a:stretch>
            <a:fillRect/>
          </a:stretch>
        </p:blipFill>
        <p:spPr bwMode="auto">
          <a:xfrm>
            <a:off x="0" y="0"/>
            <a:ext cx="909955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Oval 4"/>
          <p:cNvSpPr>
            <a:spLocks noChangeArrowheads="1"/>
          </p:cNvSpPr>
          <p:nvPr/>
        </p:nvSpPr>
        <p:spPr bwMode="auto">
          <a:xfrm>
            <a:off x="250825" y="2781300"/>
            <a:ext cx="2233613" cy="2376488"/>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2" name="TextBox 1"/>
          <p:cNvSpPr txBox="1"/>
          <p:nvPr/>
        </p:nvSpPr>
        <p:spPr>
          <a:xfrm>
            <a:off x="4551039" y="2390199"/>
            <a:ext cx="3960440" cy="584775"/>
          </a:xfrm>
          <a:prstGeom prst="rect">
            <a:avLst/>
          </a:prstGeom>
          <a:noFill/>
        </p:spPr>
        <p:txBody>
          <a:bodyPr wrap="square" rtlCol="0">
            <a:spAutoFit/>
          </a:bodyPr>
          <a:lstStyle/>
          <a:p>
            <a:r>
              <a:rPr lang="en-US" sz="3200" dirty="0" smtClean="0">
                <a:solidFill>
                  <a:srgbClr val="FF0000"/>
                </a:solidFill>
              </a:rPr>
              <a:t>FREE Resources !!</a:t>
            </a:r>
            <a:endParaRPr lang="en-US" sz="3200" dirty="0">
              <a:solidFill>
                <a:srgbClr val="FF0000"/>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960755">
            <a:off x="2700806" y="2438447"/>
            <a:ext cx="1573128" cy="150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ChangeArrowheads="1"/>
          </p:cNvSpPr>
          <p:nvPr/>
        </p:nvSpPr>
        <p:spPr bwMode="auto">
          <a:xfrm rot="1402975">
            <a:off x="6345238" y="4848225"/>
            <a:ext cx="192087" cy="539750"/>
          </a:xfrm>
          <a:prstGeom prst="upArrow">
            <a:avLst>
              <a:gd name="adj1" fmla="val 50000"/>
              <a:gd name="adj2" fmla="val 7024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34819" name="AutoShape 4"/>
          <p:cNvSpPr>
            <a:spLocks noChangeArrowheads="1"/>
          </p:cNvSpPr>
          <p:nvPr/>
        </p:nvSpPr>
        <p:spPr bwMode="auto">
          <a:xfrm rot="-2554858">
            <a:off x="3602038" y="5773738"/>
            <a:ext cx="190500" cy="719137"/>
          </a:xfrm>
          <a:prstGeom prst="upArrow">
            <a:avLst>
              <a:gd name="adj1" fmla="val 50000"/>
              <a:gd name="adj2" fmla="val 94375"/>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34820" name="AutoShape 5"/>
          <p:cNvSpPr>
            <a:spLocks noChangeArrowheads="1"/>
          </p:cNvSpPr>
          <p:nvPr/>
        </p:nvSpPr>
        <p:spPr bwMode="auto">
          <a:xfrm>
            <a:off x="5016500" y="5859463"/>
            <a:ext cx="188913" cy="541337"/>
          </a:xfrm>
          <a:prstGeom prst="upArrow">
            <a:avLst>
              <a:gd name="adj1" fmla="val 50000"/>
              <a:gd name="adj2" fmla="val 7163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34821" name="AutoShape 8"/>
          <p:cNvSpPr>
            <a:spLocks noChangeArrowheads="1"/>
          </p:cNvSpPr>
          <p:nvPr/>
        </p:nvSpPr>
        <p:spPr bwMode="auto">
          <a:xfrm rot="-1582296">
            <a:off x="5219700" y="1412875"/>
            <a:ext cx="190500" cy="608013"/>
          </a:xfrm>
          <a:prstGeom prst="upArrow">
            <a:avLst>
              <a:gd name="adj1" fmla="val 50000"/>
              <a:gd name="adj2" fmla="val 79792"/>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34822" name="AutoShape 9"/>
          <p:cNvSpPr>
            <a:spLocks noChangeArrowheads="1"/>
          </p:cNvSpPr>
          <p:nvPr/>
        </p:nvSpPr>
        <p:spPr bwMode="auto">
          <a:xfrm rot="-1582296">
            <a:off x="6291263" y="3662363"/>
            <a:ext cx="184150" cy="876300"/>
          </a:xfrm>
          <a:prstGeom prst="upArrow">
            <a:avLst>
              <a:gd name="adj1" fmla="val 50000"/>
              <a:gd name="adj2" fmla="val 118966"/>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34823" name="AutoShape 10"/>
          <p:cNvSpPr>
            <a:spLocks noChangeArrowheads="1"/>
          </p:cNvSpPr>
          <p:nvPr/>
        </p:nvSpPr>
        <p:spPr bwMode="auto">
          <a:xfrm rot="-1582296">
            <a:off x="5672138" y="2444750"/>
            <a:ext cx="169862" cy="811213"/>
          </a:xfrm>
          <a:prstGeom prst="upArrow">
            <a:avLst>
              <a:gd name="adj1" fmla="val 50000"/>
              <a:gd name="adj2" fmla="val 119393"/>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34824" name="AutoShape 11"/>
          <p:cNvSpPr>
            <a:spLocks noChangeArrowheads="1"/>
          </p:cNvSpPr>
          <p:nvPr/>
        </p:nvSpPr>
        <p:spPr bwMode="auto">
          <a:xfrm>
            <a:off x="3622675" y="6400800"/>
            <a:ext cx="1835150" cy="269875"/>
          </a:xfrm>
          <a:prstGeom prst="roundRect">
            <a:avLst>
              <a:gd name="adj" fmla="val 16667"/>
            </a:avLst>
          </a:prstGeom>
          <a:solidFill>
            <a:srgbClr val="CC99FF"/>
          </a:solidFill>
          <a:ln w="9525">
            <a:solidFill>
              <a:schemeClr val="tx1"/>
            </a:solidFill>
            <a:round/>
            <a:headEnd/>
            <a:tailEnd/>
          </a:ln>
        </p:spPr>
        <p:txBody>
          <a:bodyPr wrap="none" lIns="82625" tIns="41313" rIns="82625" bIns="41313" anchor="ctr"/>
          <a:lstStyle/>
          <a:p>
            <a:pPr algn="ctr"/>
            <a:r>
              <a:rPr lang="en-US" altLang="zh-TW"/>
              <a:t>New Member</a:t>
            </a:r>
          </a:p>
        </p:txBody>
      </p:sp>
      <p:sp>
        <p:nvSpPr>
          <p:cNvPr id="34825" name="AutoShape 12"/>
          <p:cNvSpPr>
            <a:spLocks noChangeArrowheads="1"/>
          </p:cNvSpPr>
          <p:nvPr/>
        </p:nvSpPr>
        <p:spPr bwMode="auto">
          <a:xfrm>
            <a:off x="468313" y="5229225"/>
            <a:ext cx="2911475" cy="539750"/>
          </a:xfrm>
          <a:prstGeom prst="bevel">
            <a:avLst>
              <a:gd name="adj" fmla="val 12500"/>
            </a:avLst>
          </a:prstGeom>
          <a:solidFill>
            <a:schemeClr val="accent1"/>
          </a:solidFill>
          <a:ln w="9525">
            <a:solidFill>
              <a:schemeClr val="tx1"/>
            </a:solidFill>
            <a:miter lim="800000"/>
            <a:headEnd/>
            <a:tailEnd/>
          </a:ln>
        </p:spPr>
        <p:txBody>
          <a:bodyPr wrap="none" lIns="82625" tIns="41313" rIns="82625" bIns="41313" anchor="ctr"/>
          <a:lstStyle/>
          <a:p>
            <a:pPr algn="ctr"/>
            <a:r>
              <a:rPr lang="en-US" altLang="zh-TW"/>
              <a:t>Competent Leader  (CL)</a:t>
            </a:r>
          </a:p>
        </p:txBody>
      </p:sp>
      <p:sp>
        <p:nvSpPr>
          <p:cNvPr id="34826" name="AutoShape 13"/>
          <p:cNvSpPr>
            <a:spLocks noChangeArrowheads="1"/>
          </p:cNvSpPr>
          <p:nvPr/>
        </p:nvSpPr>
        <p:spPr bwMode="auto">
          <a:xfrm>
            <a:off x="827088" y="3644900"/>
            <a:ext cx="3355975" cy="809625"/>
          </a:xfrm>
          <a:prstGeom prst="bevel">
            <a:avLst>
              <a:gd name="adj" fmla="val 12500"/>
            </a:avLst>
          </a:prstGeom>
          <a:solidFill>
            <a:srgbClr val="FFCC99"/>
          </a:solidFill>
          <a:ln w="9525">
            <a:solidFill>
              <a:schemeClr val="tx1"/>
            </a:solidFill>
            <a:miter lim="800000"/>
            <a:headEnd/>
            <a:tailEnd/>
          </a:ln>
        </p:spPr>
        <p:txBody>
          <a:bodyPr wrap="none" lIns="82625" tIns="41313" rIns="82625" bIns="41313" anchor="ctr"/>
          <a:lstStyle/>
          <a:p>
            <a:pPr algn="ctr"/>
            <a:r>
              <a:rPr lang="en-US" altLang="zh-TW"/>
              <a:t>Advanced Leader – Bronze</a:t>
            </a:r>
          </a:p>
          <a:p>
            <a:pPr algn="ctr"/>
            <a:r>
              <a:rPr lang="en-US" altLang="zh-TW"/>
              <a:t>(ALB)</a:t>
            </a:r>
          </a:p>
        </p:txBody>
      </p:sp>
      <p:sp>
        <p:nvSpPr>
          <p:cNvPr id="34827" name="AutoShape 14"/>
          <p:cNvSpPr>
            <a:spLocks noChangeArrowheads="1"/>
          </p:cNvSpPr>
          <p:nvPr/>
        </p:nvSpPr>
        <p:spPr bwMode="auto">
          <a:xfrm>
            <a:off x="6154738" y="4306888"/>
            <a:ext cx="2532062" cy="541337"/>
          </a:xfrm>
          <a:prstGeom prst="octagon">
            <a:avLst>
              <a:gd name="adj" fmla="val 29287"/>
            </a:avLst>
          </a:prstGeom>
          <a:solidFill>
            <a:srgbClr val="FFCC99"/>
          </a:solidFill>
          <a:ln w="9525">
            <a:solidFill>
              <a:schemeClr val="tx1"/>
            </a:solidFill>
            <a:miter lim="800000"/>
            <a:headEnd/>
            <a:tailEnd/>
          </a:ln>
        </p:spPr>
        <p:txBody>
          <a:bodyPr wrap="none" lIns="82625" tIns="41313" rIns="82625" bIns="41313" anchor="ctr"/>
          <a:lstStyle/>
          <a:p>
            <a:pPr algn="ctr"/>
            <a:r>
              <a:rPr lang="en-US" altLang="zh-TW" sz="1300"/>
              <a:t>Advanced Communicator</a:t>
            </a:r>
          </a:p>
          <a:p>
            <a:pPr algn="ctr"/>
            <a:r>
              <a:rPr lang="en-US" altLang="zh-TW"/>
              <a:t>AC -Bronze</a:t>
            </a:r>
          </a:p>
        </p:txBody>
      </p:sp>
      <p:sp>
        <p:nvSpPr>
          <p:cNvPr id="34828" name="AutoShape 15"/>
          <p:cNvSpPr>
            <a:spLocks noChangeArrowheads="1"/>
          </p:cNvSpPr>
          <p:nvPr/>
        </p:nvSpPr>
        <p:spPr bwMode="auto">
          <a:xfrm>
            <a:off x="5205413" y="3092450"/>
            <a:ext cx="2532062" cy="539750"/>
          </a:xfrm>
          <a:prstGeom prst="octagon">
            <a:avLst>
              <a:gd name="adj" fmla="val 29287"/>
            </a:avLst>
          </a:prstGeom>
          <a:solidFill>
            <a:srgbClr val="C0C0C0"/>
          </a:solidFill>
          <a:ln w="9525">
            <a:solidFill>
              <a:schemeClr val="tx1"/>
            </a:solidFill>
            <a:miter lim="800000"/>
            <a:headEnd/>
            <a:tailEnd/>
          </a:ln>
        </p:spPr>
        <p:txBody>
          <a:bodyPr wrap="none" lIns="82625" tIns="41313" rIns="82625" bIns="41313" anchor="ctr"/>
          <a:lstStyle/>
          <a:p>
            <a:pPr algn="ctr"/>
            <a:r>
              <a:rPr lang="en-US" altLang="zh-TW" sz="1300"/>
              <a:t>Advanced Communicator</a:t>
            </a:r>
          </a:p>
          <a:p>
            <a:pPr algn="ctr"/>
            <a:r>
              <a:rPr lang="en-US" altLang="zh-TW"/>
              <a:t>AC -Silver</a:t>
            </a:r>
          </a:p>
        </p:txBody>
      </p:sp>
      <p:sp>
        <p:nvSpPr>
          <p:cNvPr id="34829" name="AutoShape 16"/>
          <p:cNvSpPr>
            <a:spLocks noChangeArrowheads="1"/>
          </p:cNvSpPr>
          <p:nvPr/>
        </p:nvSpPr>
        <p:spPr bwMode="auto">
          <a:xfrm>
            <a:off x="4635500" y="1874838"/>
            <a:ext cx="2532063" cy="541337"/>
          </a:xfrm>
          <a:prstGeom prst="octagon">
            <a:avLst>
              <a:gd name="adj" fmla="val 29287"/>
            </a:avLst>
          </a:prstGeom>
          <a:solidFill>
            <a:srgbClr val="FFFF99"/>
          </a:solidFill>
          <a:ln w="9525">
            <a:solidFill>
              <a:schemeClr val="tx1"/>
            </a:solidFill>
            <a:miter lim="800000"/>
            <a:headEnd/>
            <a:tailEnd/>
          </a:ln>
        </p:spPr>
        <p:txBody>
          <a:bodyPr wrap="none" lIns="82625" tIns="41313" rIns="82625" bIns="41313" anchor="ctr"/>
          <a:lstStyle/>
          <a:p>
            <a:pPr algn="ctr"/>
            <a:r>
              <a:rPr lang="en-US" altLang="zh-TW" sz="1300"/>
              <a:t>Advanced Communicator</a:t>
            </a:r>
          </a:p>
          <a:p>
            <a:pPr algn="ctr"/>
            <a:r>
              <a:rPr lang="en-US" altLang="zh-TW"/>
              <a:t>AC - Gold</a:t>
            </a:r>
          </a:p>
        </p:txBody>
      </p:sp>
      <p:sp>
        <p:nvSpPr>
          <p:cNvPr id="34830" name="AutoShape 17"/>
          <p:cNvSpPr>
            <a:spLocks noChangeArrowheads="1"/>
          </p:cNvSpPr>
          <p:nvPr/>
        </p:nvSpPr>
        <p:spPr bwMode="auto">
          <a:xfrm>
            <a:off x="1692275" y="476250"/>
            <a:ext cx="5700713" cy="946150"/>
          </a:xfrm>
          <a:prstGeom prst="ribbon">
            <a:avLst>
              <a:gd name="adj1" fmla="val 12500"/>
              <a:gd name="adj2" fmla="val 50000"/>
            </a:avLst>
          </a:prstGeom>
          <a:solidFill>
            <a:srgbClr val="FF0000"/>
          </a:solidFill>
          <a:ln w="9525">
            <a:solidFill>
              <a:schemeClr val="tx1"/>
            </a:solidFill>
            <a:round/>
            <a:headEnd/>
            <a:tailEnd/>
          </a:ln>
        </p:spPr>
        <p:txBody>
          <a:bodyPr wrap="none" lIns="82625" tIns="41313" rIns="82625" bIns="41313" anchor="ctr"/>
          <a:lstStyle/>
          <a:p>
            <a:pPr algn="ctr"/>
            <a:r>
              <a:rPr lang="en-US" altLang="zh-TW"/>
              <a:t>Distinguished Toastmaster</a:t>
            </a:r>
          </a:p>
          <a:p>
            <a:pPr algn="ctr"/>
            <a:r>
              <a:rPr lang="en-US" altLang="zh-TW"/>
              <a:t>(DTM)</a:t>
            </a:r>
          </a:p>
        </p:txBody>
      </p:sp>
      <p:sp>
        <p:nvSpPr>
          <p:cNvPr id="34831" name="Oval 18"/>
          <p:cNvSpPr>
            <a:spLocks noChangeArrowheads="1"/>
          </p:cNvSpPr>
          <p:nvPr/>
        </p:nvSpPr>
        <p:spPr bwMode="auto">
          <a:xfrm rot="-3742562">
            <a:off x="-273049" y="3157537"/>
            <a:ext cx="1649412" cy="56991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625" tIns="41313" rIns="82625" bIns="41313" anchor="ctr"/>
          <a:lstStyle/>
          <a:p>
            <a:pPr algn="ctr"/>
            <a:r>
              <a:rPr lang="en-US" altLang="zh-TW" b="1"/>
              <a:t>Leadership</a:t>
            </a:r>
          </a:p>
        </p:txBody>
      </p:sp>
      <p:sp>
        <p:nvSpPr>
          <p:cNvPr id="34832" name="Oval 19"/>
          <p:cNvSpPr>
            <a:spLocks noChangeArrowheads="1"/>
          </p:cNvSpPr>
          <p:nvPr/>
        </p:nvSpPr>
        <p:spPr bwMode="auto">
          <a:xfrm rot="3711512">
            <a:off x="7026275" y="1963738"/>
            <a:ext cx="2498725" cy="5683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625" tIns="41313" rIns="82625" bIns="41313" anchor="ctr"/>
          <a:lstStyle/>
          <a:p>
            <a:pPr algn="ctr"/>
            <a:r>
              <a:rPr lang="en-US" altLang="zh-TW" b="1"/>
              <a:t>communication</a:t>
            </a:r>
          </a:p>
        </p:txBody>
      </p:sp>
      <p:sp>
        <p:nvSpPr>
          <p:cNvPr id="34833" name="Text Box 20"/>
          <p:cNvSpPr txBox="1">
            <a:spLocks noChangeArrowheads="1"/>
          </p:cNvSpPr>
          <p:nvPr/>
        </p:nvSpPr>
        <p:spPr bwMode="auto">
          <a:xfrm>
            <a:off x="5457825" y="5859463"/>
            <a:ext cx="28511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300" b="1"/>
              <a:t>Basic communication manual</a:t>
            </a:r>
          </a:p>
        </p:txBody>
      </p:sp>
      <p:sp>
        <p:nvSpPr>
          <p:cNvPr id="34834" name="Text Box 21"/>
          <p:cNvSpPr txBox="1">
            <a:spLocks noChangeArrowheads="1"/>
          </p:cNvSpPr>
          <p:nvPr/>
        </p:nvSpPr>
        <p:spPr bwMode="auto">
          <a:xfrm>
            <a:off x="6599238" y="4914900"/>
            <a:ext cx="22796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300"/>
              <a:t>Advanced 10 speeches</a:t>
            </a:r>
          </a:p>
        </p:txBody>
      </p:sp>
      <p:sp>
        <p:nvSpPr>
          <p:cNvPr id="34835" name="Text Box 22"/>
          <p:cNvSpPr txBox="1">
            <a:spLocks noChangeArrowheads="1"/>
          </p:cNvSpPr>
          <p:nvPr/>
        </p:nvSpPr>
        <p:spPr bwMode="auto">
          <a:xfrm>
            <a:off x="6534150" y="3835400"/>
            <a:ext cx="2230438"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50000"/>
              </a:lnSpc>
              <a:spcBef>
                <a:spcPct val="50000"/>
              </a:spcBef>
            </a:pPr>
            <a:r>
              <a:rPr lang="en-US" altLang="zh-TW" sz="1300"/>
              <a:t>Advanced 10 speeches</a:t>
            </a:r>
          </a:p>
          <a:p>
            <a:pPr eaLnBrk="1" hangingPunct="1">
              <a:lnSpc>
                <a:spcPct val="50000"/>
              </a:lnSpc>
              <a:spcBef>
                <a:spcPct val="50000"/>
              </a:spcBef>
            </a:pPr>
            <a:r>
              <a:rPr lang="en-US" altLang="zh-TW" sz="1300"/>
              <a:t>2 programs</a:t>
            </a:r>
          </a:p>
        </p:txBody>
      </p:sp>
      <p:sp>
        <p:nvSpPr>
          <p:cNvPr id="34836" name="Text Box 23"/>
          <p:cNvSpPr txBox="1">
            <a:spLocks noChangeArrowheads="1"/>
          </p:cNvSpPr>
          <p:nvPr/>
        </p:nvSpPr>
        <p:spPr bwMode="auto">
          <a:xfrm>
            <a:off x="5902325" y="2551113"/>
            <a:ext cx="2595563"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lnSpc>
                <a:spcPct val="50000"/>
              </a:lnSpc>
              <a:spcBef>
                <a:spcPct val="50000"/>
              </a:spcBef>
            </a:pPr>
            <a:r>
              <a:rPr lang="en-US" altLang="zh-TW" sz="1300"/>
              <a:t>Advanced 10 speeches</a:t>
            </a:r>
          </a:p>
          <a:p>
            <a:pPr eaLnBrk="1" hangingPunct="1">
              <a:lnSpc>
                <a:spcPct val="50000"/>
              </a:lnSpc>
              <a:spcBef>
                <a:spcPct val="50000"/>
              </a:spcBef>
            </a:pPr>
            <a:r>
              <a:rPr lang="en-US" altLang="zh-TW" sz="1300"/>
              <a:t>1 seminar+ coach new member</a:t>
            </a:r>
          </a:p>
        </p:txBody>
      </p:sp>
      <p:sp>
        <p:nvSpPr>
          <p:cNvPr id="34837" name="Text Box 24"/>
          <p:cNvSpPr txBox="1">
            <a:spLocks noChangeArrowheads="1"/>
          </p:cNvSpPr>
          <p:nvPr/>
        </p:nvSpPr>
        <p:spPr bwMode="auto">
          <a:xfrm>
            <a:off x="330200" y="4578350"/>
            <a:ext cx="234156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lnSpc>
                <a:spcPct val="70000"/>
              </a:lnSpc>
              <a:spcBef>
                <a:spcPct val="50000"/>
              </a:spcBef>
            </a:pPr>
            <a:r>
              <a:rPr lang="en-US" altLang="zh-TW" sz="1300"/>
              <a:t>Club officer + 2 programs</a:t>
            </a:r>
          </a:p>
          <a:p>
            <a:pPr algn="r" eaLnBrk="1" hangingPunct="1">
              <a:lnSpc>
                <a:spcPct val="70000"/>
              </a:lnSpc>
              <a:spcBef>
                <a:spcPct val="50000"/>
              </a:spcBef>
            </a:pPr>
            <a:r>
              <a:rPr lang="en-US" altLang="zh-TW" sz="1300"/>
              <a:t>1 officer Training</a:t>
            </a:r>
          </a:p>
        </p:txBody>
      </p:sp>
      <p:sp>
        <p:nvSpPr>
          <p:cNvPr id="34838" name="Text Box 25"/>
          <p:cNvSpPr txBox="1">
            <a:spLocks noChangeArrowheads="1"/>
          </p:cNvSpPr>
          <p:nvPr/>
        </p:nvSpPr>
        <p:spPr bwMode="auto">
          <a:xfrm>
            <a:off x="1025525" y="3022600"/>
            <a:ext cx="19637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lnSpc>
                <a:spcPct val="60000"/>
              </a:lnSpc>
              <a:spcBef>
                <a:spcPct val="50000"/>
              </a:spcBef>
            </a:pPr>
            <a:r>
              <a:rPr lang="en-US" altLang="zh-TW" sz="1300"/>
              <a:t>governor + HPL</a:t>
            </a:r>
          </a:p>
          <a:p>
            <a:pPr algn="r" eaLnBrk="1" hangingPunct="1">
              <a:lnSpc>
                <a:spcPct val="60000"/>
              </a:lnSpc>
              <a:spcBef>
                <a:spcPct val="50000"/>
              </a:spcBef>
            </a:pPr>
            <a:r>
              <a:rPr lang="en-US" altLang="zh-TW" sz="1300"/>
              <a:t> Club sponsor/mentor </a:t>
            </a:r>
          </a:p>
        </p:txBody>
      </p:sp>
      <p:sp>
        <p:nvSpPr>
          <p:cNvPr id="34839" name="AutoShape 26"/>
          <p:cNvSpPr>
            <a:spLocks noChangeArrowheads="1"/>
          </p:cNvSpPr>
          <p:nvPr/>
        </p:nvSpPr>
        <p:spPr bwMode="auto">
          <a:xfrm>
            <a:off x="928688" y="2347913"/>
            <a:ext cx="3517900" cy="608012"/>
          </a:xfrm>
          <a:prstGeom prst="bevel">
            <a:avLst>
              <a:gd name="adj" fmla="val 12500"/>
            </a:avLst>
          </a:prstGeom>
          <a:solidFill>
            <a:srgbClr val="C0C0C0"/>
          </a:solidFill>
          <a:ln w="9525">
            <a:solidFill>
              <a:schemeClr val="tx1"/>
            </a:solidFill>
            <a:miter lim="800000"/>
            <a:headEnd/>
            <a:tailEnd/>
          </a:ln>
        </p:spPr>
        <p:txBody>
          <a:bodyPr wrap="none" lIns="82625" tIns="41313" rIns="82625" bIns="41313" anchor="ctr"/>
          <a:lstStyle/>
          <a:p>
            <a:pPr algn="ctr"/>
            <a:r>
              <a:rPr lang="en-US" altLang="zh-TW"/>
              <a:t>Advanced Leader –Silver (ALS)</a:t>
            </a:r>
          </a:p>
        </p:txBody>
      </p:sp>
      <p:sp>
        <p:nvSpPr>
          <p:cNvPr id="34840" name="Text Box 27"/>
          <p:cNvSpPr txBox="1">
            <a:spLocks noChangeArrowheads="1"/>
          </p:cNvSpPr>
          <p:nvPr/>
        </p:nvSpPr>
        <p:spPr bwMode="auto">
          <a:xfrm>
            <a:off x="646113" y="5859463"/>
            <a:ext cx="234315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lnSpc>
                <a:spcPct val="70000"/>
              </a:lnSpc>
              <a:spcBef>
                <a:spcPct val="50000"/>
              </a:spcBef>
            </a:pPr>
            <a:r>
              <a:rPr lang="en-US" altLang="zh-TW" sz="1300" b="1"/>
              <a:t>Basic Leadership Manual</a:t>
            </a:r>
          </a:p>
        </p:txBody>
      </p:sp>
      <p:sp>
        <p:nvSpPr>
          <p:cNvPr id="34841" name="AutoShape 28"/>
          <p:cNvSpPr>
            <a:spLocks noChangeArrowheads="1"/>
          </p:cNvSpPr>
          <p:nvPr/>
        </p:nvSpPr>
        <p:spPr bwMode="auto">
          <a:xfrm>
            <a:off x="3938588" y="5253038"/>
            <a:ext cx="2532062" cy="539750"/>
          </a:xfrm>
          <a:prstGeom prst="octagon">
            <a:avLst>
              <a:gd name="adj" fmla="val 29287"/>
            </a:avLst>
          </a:prstGeom>
          <a:solidFill>
            <a:srgbClr val="CCFFCC"/>
          </a:solidFill>
          <a:ln w="9525">
            <a:solidFill>
              <a:schemeClr val="tx1"/>
            </a:solidFill>
            <a:miter lim="800000"/>
            <a:headEnd/>
            <a:tailEnd/>
          </a:ln>
        </p:spPr>
        <p:txBody>
          <a:bodyPr wrap="none" lIns="82625" tIns="41313" rIns="82625" bIns="41313" anchor="ctr"/>
          <a:lstStyle/>
          <a:p>
            <a:pPr algn="ctr"/>
            <a:r>
              <a:rPr lang="en-US" altLang="zh-TW" sz="1300"/>
              <a:t>Competent Communicator</a:t>
            </a:r>
          </a:p>
          <a:p>
            <a:pPr algn="ctr"/>
            <a:r>
              <a:rPr lang="en-US" altLang="zh-TW"/>
              <a:t>CC</a:t>
            </a:r>
          </a:p>
        </p:txBody>
      </p:sp>
      <p:sp>
        <p:nvSpPr>
          <p:cNvPr id="34842" name="AutoShape 30"/>
          <p:cNvSpPr>
            <a:spLocks noChangeArrowheads="1"/>
          </p:cNvSpPr>
          <p:nvPr/>
        </p:nvSpPr>
        <p:spPr bwMode="auto">
          <a:xfrm rot="1440000">
            <a:off x="3995738" y="1484313"/>
            <a:ext cx="193675" cy="715962"/>
          </a:xfrm>
          <a:prstGeom prst="upArrow">
            <a:avLst>
              <a:gd name="adj1" fmla="val 50000"/>
              <a:gd name="adj2" fmla="val 9241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34843" name="AutoShape 31"/>
          <p:cNvSpPr>
            <a:spLocks noChangeArrowheads="1"/>
          </p:cNvSpPr>
          <p:nvPr/>
        </p:nvSpPr>
        <p:spPr bwMode="auto">
          <a:xfrm rot="1440000">
            <a:off x="3419475" y="2924175"/>
            <a:ext cx="193675" cy="715963"/>
          </a:xfrm>
          <a:prstGeom prst="upArrow">
            <a:avLst>
              <a:gd name="adj1" fmla="val 50000"/>
              <a:gd name="adj2" fmla="val 9241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34844" name="AutoShape 32"/>
          <p:cNvSpPr>
            <a:spLocks noChangeArrowheads="1"/>
          </p:cNvSpPr>
          <p:nvPr/>
        </p:nvSpPr>
        <p:spPr bwMode="auto">
          <a:xfrm rot="1440000">
            <a:off x="2916238" y="4437063"/>
            <a:ext cx="193675" cy="715962"/>
          </a:xfrm>
          <a:prstGeom prst="upArrow">
            <a:avLst>
              <a:gd name="adj1" fmla="val 50000"/>
              <a:gd name="adj2" fmla="val 9241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34845" name="AutoShape 34"/>
          <p:cNvSpPr>
            <a:spLocks noChangeArrowheads="1"/>
          </p:cNvSpPr>
          <p:nvPr/>
        </p:nvSpPr>
        <p:spPr bwMode="auto">
          <a:xfrm rot="-2554858">
            <a:off x="4211638" y="4437063"/>
            <a:ext cx="190500" cy="719137"/>
          </a:xfrm>
          <a:prstGeom prst="upArrow">
            <a:avLst>
              <a:gd name="adj1" fmla="val 50000"/>
              <a:gd name="adj2" fmla="val 94375"/>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2" name="Oval 1"/>
          <p:cNvSpPr>
            <a:spLocks noChangeArrowheads="1"/>
          </p:cNvSpPr>
          <p:nvPr/>
        </p:nvSpPr>
        <p:spPr bwMode="auto">
          <a:xfrm>
            <a:off x="1527175" y="2955925"/>
            <a:ext cx="977900" cy="279400"/>
          </a:xfrm>
          <a:prstGeom prst="ellipse">
            <a:avLst/>
          </a:prstGeom>
          <a:noFill/>
          <a:ln w="571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1" name="Oval 30"/>
          <p:cNvSpPr>
            <a:spLocks noChangeArrowheads="1"/>
          </p:cNvSpPr>
          <p:nvPr/>
        </p:nvSpPr>
        <p:spPr bwMode="auto">
          <a:xfrm>
            <a:off x="603250" y="4478338"/>
            <a:ext cx="1165225" cy="317500"/>
          </a:xfrm>
          <a:prstGeom prst="ellipse">
            <a:avLst/>
          </a:prstGeom>
          <a:noFill/>
          <a:ln w="571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ChangeArrowheads="1"/>
          </p:cNvSpPr>
          <p:nvPr/>
        </p:nvSpPr>
        <p:spPr bwMode="auto">
          <a:xfrm rot="1402975">
            <a:off x="6345238" y="4848225"/>
            <a:ext cx="192087" cy="539750"/>
          </a:xfrm>
          <a:prstGeom prst="upArrow">
            <a:avLst>
              <a:gd name="adj1" fmla="val 50000"/>
              <a:gd name="adj2" fmla="val 7024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195" name="AutoShape 4"/>
          <p:cNvSpPr>
            <a:spLocks noChangeArrowheads="1"/>
          </p:cNvSpPr>
          <p:nvPr/>
        </p:nvSpPr>
        <p:spPr bwMode="auto">
          <a:xfrm rot="-2554858">
            <a:off x="3602038" y="5773738"/>
            <a:ext cx="190500" cy="719137"/>
          </a:xfrm>
          <a:prstGeom prst="upArrow">
            <a:avLst>
              <a:gd name="adj1" fmla="val 50000"/>
              <a:gd name="adj2" fmla="val 94375"/>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196" name="AutoShape 5"/>
          <p:cNvSpPr>
            <a:spLocks noChangeArrowheads="1"/>
          </p:cNvSpPr>
          <p:nvPr/>
        </p:nvSpPr>
        <p:spPr bwMode="auto">
          <a:xfrm>
            <a:off x="5016500" y="5859463"/>
            <a:ext cx="188913" cy="541337"/>
          </a:xfrm>
          <a:prstGeom prst="upArrow">
            <a:avLst>
              <a:gd name="adj1" fmla="val 50000"/>
              <a:gd name="adj2" fmla="val 7163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197" name="AutoShape 8"/>
          <p:cNvSpPr>
            <a:spLocks noChangeArrowheads="1"/>
          </p:cNvSpPr>
          <p:nvPr/>
        </p:nvSpPr>
        <p:spPr bwMode="auto">
          <a:xfrm rot="-1582296">
            <a:off x="5219700" y="1412875"/>
            <a:ext cx="190500" cy="608013"/>
          </a:xfrm>
          <a:prstGeom prst="upArrow">
            <a:avLst>
              <a:gd name="adj1" fmla="val 50000"/>
              <a:gd name="adj2" fmla="val 79792"/>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198" name="AutoShape 9"/>
          <p:cNvSpPr>
            <a:spLocks noChangeArrowheads="1"/>
          </p:cNvSpPr>
          <p:nvPr/>
        </p:nvSpPr>
        <p:spPr bwMode="auto">
          <a:xfrm rot="-1582296">
            <a:off x="6291263" y="3662363"/>
            <a:ext cx="184150" cy="876300"/>
          </a:xfrm>
          <a:prstGeom prst="upArrow">
            <a:avLst>
              <a:gd name="adj1" fmla="val 50000"/>
              <a:gd name="adj2" fmla="val 118966"/>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199" name="AutoShape 10"/>
          <p:cNvSpPr>
            <a:spLocks noChangeArrowheads="1"/>
          </p:cNvSpPr>
          <p:nvPr/>
        </p:nvSpPr>
        <p:spPr bwMode="auto">
          <a:xfrm rot="-1582296">
            <a:off x="5672138" y="2444750"/>
            <a:ext cx="169862" cy="811213"/>
          </a:xfrm>
          <a:prstGeom prst="upArrow">
            <a:avLst>
              <a:gd name="adj1" fmla="val 50000"/>
              <a:gd name="adj2" fmla="val 119393"/>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200" name="AutoShape 11"/>
          <p:cNvSpPr>
            <a:spLocks noChangeArrowheads="1"/>
          </p:cNvSpPr>
          <p:nvPr/>
        </p:nvSpPr>
        <p:spPr bwMode="auto">
          <a:xfrm>
            <a:off x="3622675" y="6400800"/>
            <a:ext cx="2134394" cy="269875"/>
          </a:xfrm>
          <a:prstGeom prst="roundRect">
            <a:avLst>
              <a:gd name="adj" fmla="val 16667"/>
            </a:avLst>
          </a:prstGeom>
          <a:solidFill>
            <a:srgbClr val="CC99FF"/>
          </a:solidFill>
          <a:ln w="9525">
            <a:solidFill>
              <a:schemeClr val="tx1"/>
            </a:solidFill>
            <a:round/>
            <a:headEnd/>
            <a:tailEnd/>
          </a:ln>
        </p:spPr>
        <p:txBody>
          <a:bodyPr wrap="none" lIns="82625" tIns="41313" rIns="82625" bIns="41313" anchor="ctr"/>
          <a:lstStyle/>
          <a:p>
            <a:pPr algn="ctr"/>
            <a:r>
              <a:rPr lang="en-US" altLang="zh-TW" dirty="0"/>
              <a:t>New </a:t>
            </a:r>
            <a:r>
              <a:rPr lang="en-US" altLang="zh-TW" dirty="0" smtClean="0"/>
              <a:t>Member</a:t>
            </a:r>
            <a:r>
              <a:rPr lang="zh-TW" altLang="en-US" dirty="0"/>
              <a:t>新會</a:t>
            </a:r>
            <a:r>
              <a:rPr lang="zh-TW" altLang="en-US" dirty="0" smtClean="0"/>
              <a:t>員</a:t>
            </a:r>
            <a:endParaRPr lang="en-US" altLang="zh-TW" dirty="0"/>
          </a:p>
        </p:txBody>
      </p:sp>
      <p:sp>
        <p:nvSpPr>
          <p:cNvPr id="8202" name="AutoShape 13"/>
          <p:cNvSpPr>
            <a:spLocks noChangeArrowheads="1"/>
          </p:cNvSpPr>
          <p:nvPr/>
        </p:nvSpPr>
        <p:spPr bwMode="auto">
          <a:xfrm>
            <a:off x="827088" y="3644900"/>
            <a:ext cx="3355975" cy="809625"/>
          </a:xfrm>
          <a:prstGeom prst="bevel">
            <a:avLst>
              <a:gd name="adj" fmla="val 12500"/>
            </a:avLst>
          </a:prstGeom>
          <a:solidFill>
            <a:srgbClr val="FFCC99"/>
          </a:solidFill>
          <a:ln w="9525">
            <a:solidFill>
              <a:schemeClr val="tx1"/>
            </a:solidFill>
            <a:miter lim="800000"/>
            <a:headEnd/>
            <a:tailEnd/>
          </a:ln>
        </p:spPr>
        <p:txBody>
          <a:bodyPr wrap="none" lIns="82625" tIns="41313" rIns="82625" bIns="41313" anchor="ctr"/>
          <a:lstStyle/>
          <a:p>
            <a:pPr algn="ctr"/>
            <a:r>
              <a:rPr lang="en-US" altLang="zh-TW"/>
              <a:t>Advanced Leader – Bronze</a:t>
            </a:r>
          </a:p>
          <a:p>
            <a:pPr algn="ctr"/>
            <a:r>
              <a:rPr lang="en-US" altLang="zh-TW"/>
              <a:t>(ALB)</a:t>
            </a:r>
          </a:p>
        </p:txBody>
      </p:sp>
      <p:sp>
        <p:nvSpPr>
          <p:cNvPr id="8203" name="AutoShape 14"/>
          <p:cNvSpPr>
            <a:spLocks noChangeArrowheads="1"/>
          </p:cNvSpPr>
          <p:nvPr/>
        </p:nvSpPr>
        <p:spPr bwMode="auto">
          <a:xfrm>
            <a:off x="6154738" y="4306888"/>
            <a:ext cx="2532062" cy="541337"/>
          </a:xfrm>
          <a:prstGeom prst="octagon">
            <a:avLst>
              <a:gd name="adj" fmla="val 29287"/>
            </a:avLst>
          </a:prstGeom>
          <a:solidFill>
            <a:srgbClr val="FFCC99"/>
          </a:solidFill>
          <a:ln w="9525">
            <a:solidFill>
              <a:schemeClr val="tx1"/>
            </a:solidFill>
            <a:miter lim="800000"/>
            <a:headEnd/>
            <a:tailEnd/>
          </a:ln>
        </p:spPr>
        <p:txBody>
          <a:bodyPr wrap="none" lIns="82625" tIns="41313" rIns="82625" bIns="41313" anchor="ctr"/>
          <a:lstStyle/>
          <a:p>
            <a:pPr algn="ctr"/>
            <a:r>
              <a:rPr lang="en-US" altLang="zh-TW" sz="1300"/>
              <a:t>Advanced Communicator</a:t>
            </a:r>
          </a:p>
          <a:p>
            <a:pPr algn="ctr"/>
            <a:r>
              <a:rPr lang="en-US" altLang="zh-TW"/>
              <a:t>AC -Bronze</a:t>
            </a:r>
          </a:p>
        </p:txBody>
      </p:sp>
      <p:sp>
        <p:nvSpPr>
          <p:cNvPr id="8204" name="AutoShape 15"/>
          <p:cNvSpPr>
            <a:spLocks noChangeArrowheads="1"/>
          </p:cNvSpPr>
          <p:nvPr/>
        </p:nvSpPr>
        <p:spPr bwMode="auto">
          <a:xfrm>
            <a:off x="5205413" y="3092450"/>
            <a:ext cx="2532062" cy="539750"/>
          </a:xfrm>
          <a:prstGeom prst="octagon">
            <a:avLst>
              <a:gd name="adj" fmla="val 29287"/>
            </a:avLst>
          </a:prstGeom>
          <a:solidFill>
            <a:srgbClr val="C0C0C0"/>
          </a:solidFill>
          <a:ln w="9525">
            <a:solidFill>
              <a:schemeClr val="tx1"/>
            </a:solidFill>
            <a:miter lim="800000"/>
            <a:headEnd/>
            <a:tailEnd/>
          </a:ln>
        </p:spPr>
        <p:txBody>
          <a:bodyPr wrap="none" lIns="82625" tIns="41313" rIns="82625" bIns="41313" anchor="ctr"/>
          <a:lstStyle/>
          <a:p>
            <a:pPr algn="ctr"/>
            <a:r>
              <a:rPr lang="en-US" altLang="zh-TW" sz="1300"/>
              <a:t>Advanced Communicator</a:t>
            </a:r>
          </a:p>
          <a:p>
            <a:pPr algn="ctr"/>
            <a:r>
              <a:rPr lang="en-US" altLang="zh-TW"/>
              <a:t>AC -Silver</a:t>
            </a:r>
          </a:p>
        </p:txBody>
      </p:sp>
      <p:sp>
        <p:nvSpPr>
          <p:cNvPr id="8205" name="AutoShape 16"/>
          <p:cNvSpPr>
            <a:spLocks noChangeArrowheads="1"/>
          </p:cNvSpPr>
          <p:nvPr/>
        </p:nvSpPr>
        <p:spPr bwMode="auto">
          <a:xfrm>
            <a:off x="4635500" y="1874838"/>
            <a:ext cx="2532063" cy="541337"/>
          </a:xfrm>
          <a:prstGeom prst="octagon">
            <a:avLst>
              <a:gd name="adj" fmla="val 29287"/>
            </a:avLst>
          </a:prstGeom>
          <a:solidFill>
            <a:srgbClr val="FFFF99"/>
          </a:solidFill>
          <a:ln w="9525">
            <a:solidFill>
              <a:schemeClr val="tx1"/>
            </a:solidFill>
            <a:miter lim="800000"/>
            <a:headEnd/>
            <a:tailEnd/>
          </a:ln>
        </p:spPr>
        <p:txBody>
          <a:bodyPr wrap="none" lIns="82625" tIns="41313" rIns="82625" bIns="41313" anchor="ctr"/>
          <a:lstStyle/>
          <a:p>
            <a:pPr algn="ctr"/>
            <a:r>
              <a:rPr lang="en-US" altLang="zh-TW" sz="1300"/>
              <a:t>Advanced Communicator</a:t>
            </a:r>
          </a:p>
          <a:p>
            <a:pPr algn="ctr"/>
            <a:r>
              <a:rPr lang="en-US" altLang="zh-TW"/>
              <a:t>AC - Gold</a:t>
            </a:r>
          </a:p>
        </p:txBody>
      </p:sp>
      <p:sp>
        <p:nvSpPr>
          <p:cNvPr id="8206" name="AutoShape 17"/>
          <p:cNvSpPr>
            <a:spLocks noChangeArrowheads="1"/>
          </p:cNvSpPr>
          <p:nvPr/>
        </p:nvSpPr>
        <p:spPr bwMode="auto">
          <a:xfrm>
            <a:off x="1692275" y="476250"/>
            <a:ext cx="5700713" cy="946150"/>
          </a:xfrm>
          <a:prstGeom prst="ribbon">
            <a:avLst>
              <a:gd name="adj1" fmla="val 12500"/>
              <a:gd name="adj2" fmla="val 50000"/>
            </a:avLst>
          </a:prstGeom>
          <a:solidFill>
            <a:srgbClr val="FF0000"/>
          </a:solidFill>
          <a:ln w="9525">
            <a:solidFill>
              <a:schemeClr val="tx1"/>
            </a:solidFill>
            <a:round/>
            <a:headEnd/>
            <a:tailEnd/>
          </a:ln>
        </p:spPr>
        <p:txBody>
          <a:bodyPr wrap="none" lIns="82625" tIns="41313" rIns="82625" bIns="41313" anchor="ctr"/>
          <a:lstStyle/>
          <a:p>
            <a:pPr algn="ctr"/>
            <a:r>
              <a:rPr lang="en-US" altLang="zh-TW"/>
              <a:t>Distinguished Toastmaster</a:t>
            </a:r>
          </a:p>
          <a:p>
            <a:pPr algn="ctr"/>
            <a:r>
              <a:rPr lang="en-US" altLang="zh-TW"/>
              <a:t>(DTM)</a:t>
            </a:r>
          </a:p>
        </p:txBody>
      </p:sp>
      <p:sp>
        <p:nvSpPr>
          <p:cNvPr id="8207" name="Oval 18"/>
          <p:cNvSpPr>
            <a:spLocks noChangeArrowheads="1"/>
          </p:cNvSpPr>
          <p:nvPr/>
        </p:nvSpPr>
        <p:spPr bwMode="auto">
          <a:xfrm rot="-3742562">
            <a:off x="-273049" y="3157537"/>
            <a:ext cx="1649412" cy="56991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625" tIns="41313" rIns="82625" bIns="41313" anchor="ctr"/>
          <a:lstStyle/>
          <a:p>
            <a:pPr algn="ctr"/>
            <a:r>
              <a:rPr lang="en-US" altLang="zh-TW" b="1"/>
              <a:t>Leadership</a:t>
            </a:r>
          </a:p>
        </p:txBody>
      </p:sp>
      <p:sp>
        <p:nvSpPr>
          <p:cNvPr id="8208" name="Oval 19"/>
          <p:cNvSpPr>
            <a:spLocks noChangeArrowheads="1"/>
          </p:cNvSpPr>
          <p:nvPr/>
        </p:nvSpPr>
        <p:spPr bwMode="auto">
          <a:xfrm rot="3711512">
            <a:off x="7059611" y="1731342"/>
            <a:ext cx="2498725" cy="5683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625" tIns="41313" rIns="82625" bIns="41313" anchor="ctr"/>
          <a:lstStyle/>
          <a:p>
            <a:pPr algn="ctr"/>
            <a:r>
              <a:rPr lang="en-US" altLang="zh-TW" b="1" dirty="0"/>
              <a:t>communication</a:t>
            </a:r>
          </a:p>
        </p:txBody>
      </p:sp>
      <p:sp>
        <p:nvSpPr>
          <p:cNvPr id="8209" name="Text Box 20"/>
          <p:cNvSpPr txBox="1">
            <a:spLocks noChangeArrowheads="1"/>
          </p:cNvSpPr>
          <p:nvPr/>
        </p:nvSpPr>
        <p:spPr bwMode="auto">
          <a:xfrm>
            <a:off x="5457825" y="5859463"/>
            <a:ext cx="28511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spcBef>
                <a:spcPct val="50000"/>
              </a:spcBef>
            </a:pPr>
            <a:r>
              <a:rPr lang="en-US" altLang="zh-TW" sz="1300" b="1"/>
              <a:t>Basic communication manual</a:t>
            </a:r>
          </a:p>
        </p:txBody>
      </p:sp>
      <p:sp>
        <p:nvSpPr>
          <p:cNvPr id="8215" name="AutoShape 26"/>
          <p:cNvSpPr>
            <a:spLocks noChangeArrowheads="1"/>
          </p:cNvSpPr>
          <p:nvPr/>
        </p:nvSpPr>
        <p:spPr bwMode="auto">
          <a:xfrm>
            <a:off x="928688" y="2347913"/>
            <a:ext cx="3517900" cy="608012"/>
          </a:xfrm>
          <a:prstGeom prst="bevel">
            <a:avLst>
              <a:gd name="adj" fmla="val 12500"/>
            </a:avLst>
          </a:prstGeom>
          <a:solidFill>
            <a:srgbClr val="C0C0C0"/>
          </a:solidFill>
          <a:ln w="9525">
            <a:solidFill>
              <a:schemeClr val="tx1"/>
            </a:solidFill>
            <a:miter lim="800000"/>
            <a:headEnd/>
            <a:tailEnd/>
          </a:ln>
        </p:spPr>
        <p:txBody>
          <a:bodyPr wrap="none" lIns="82625" tIns="41313" rIns="82625" bIns="41313" anchor="ctr"/>
          <a:lstStyle/>
          <a:p>
            <a:pPr algn="ctr"/>
            <a:r>
              <a:rPr lang="en-US" altLang="zh-TW"/>
              <a:t>Advanced Leader –Silver (ALS)</a:t>
            </a:r>
          </a:p>
        </p:txBody>
      </p:sp>
      <p:sp>
        <p:nvSpPr>
          <p:cNvPr id="8216" name="Text Box 27"/>
          <p:cNvSpPr txBox="1">
            <a:spLocks noChangeArrowheads="1"/>
          </p:cNvSpPr>
          <p:nvPr/>
        </p:nvSpPr>
        <p:spPr bwMode="auto">
          <a:xfrm>
            <a:off x="646113" y="5859463"/>
            <a:ext cx="2343150"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r" eaLnBrk="1" hangingPunct="1">
              <a:lnSpc>
                <a:spcPct val="70000"/>
              </a:lnSpc>
              <a:spcBef>
                <a:spcPct val="50000"/>
              </a:spcBef>
            </a:pPr>
            <a:r>
              <a:rPr lang="en-US" altLang="zh-TW" sz="1300" b="1"/>
              <a:t>Basic Leadership Manual</a:t>
            </a:r>
          </a:p>
        </p:txBody>
      </p:sp>
      <p:sp>
        <p:nvSpPr>
          <p:cNvPr id="8218" name="AutoShape 30"/>
          <p:cNvSpPr>
            <a:spLocks noChangeArrowheads="1"/>
          </p:cNvSpPr>
          <p:nvPr/>
        </p:nvSpPr>
        <p:spPr bwMode="auto">
          <a:xfrm rot="1440000">
            <a:off x="3995738" y="1484313"/>
            <a:ext cx="193675" cy="715962"/>
          </a:xfrm>
          <a:prstGeom prst="upArrow">
            <a:avLst>
              <a:gd name="adj1" fmla="val 50000"/>
              <a:gd name="adj2" fmla="val 9241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219" name="AutoShape 31"/>
          <p:cNvSpPr>
            <a:spLocks noChangeArrowheads="1"/>
          </p:cNvSpPr>
          <p:nvPr/>
        </p:nvSpPr>
        <p:spPr bwMode="auto">
          <a:xfrm rot="1440000">
            <a:off x="3419475" y="2924175"/>
            <a:ext cx="193675" cy="715963"/>
          </a:xfrm>
          <a:prstGeom prst="upArrow">
            <a:avLst>
              <a:gd name="adj1" fmla="val 50000"/>
              <a:gd name="adj2" fmla="val 9241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220" name="AutoShape 32"/>
          <p:cNvSpPr>
            <a:spLocks noChangeArrowheads="1"/>
          </p:cNvSpPr>
          <p:nvPr/>
        </p:nvSpPr>
        <p:spPr bwMode="auto">
          <a:xfrm rot="1440000">
            <a:off x="2916238" y="4437063"/>
            <a:ext cx="193675" cy="715962"/>
          </a:xfrm>
          <a:prstGeom prst="upArrow">
            <a:avLst>
              <a:gd name="adj1" fmla="val 50000"/>
              <a:gd name="adj2" fmla="val 92418"/>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8221" name="AutoShape 34"/>
          <p:cNvSpPr>
            <a:spLocks noChangeArrowheads="1"/>
          </p:cNvSpPr>
          <p:nvPr/>
        </p:nvSpPr>
        <p:spPr bwMode="auto">
          <a:xfrm rot="-2554858">
            <a:off x="4211638" y="4437063"/>
            <a:ext cx="190500" cy="719137"/>
          </a:xfrm>
          <a:prstGeom prst="upArrow">
            <a:avLst>
              <a:gd name="adj1" fmla="val 50000"/>
              <a:gd name="adj2" fmla="val 94375"/>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2" name="Oval 1"/>
          <p:cNvSpPr>
            <a:spLocks noChangeArrowheads="1"/>
          </p:cNvSpPr>
          <p:nvPr/>
        </p:nvSpPr>
        <p:spPr bwMode="auto">
          <a:xfrm>
            <a:off x="1012145" y="3044510"/>
            <a:ext cx="1492929" cy="450570"/>
          </a:xfrm>
          <a:prstGeom prst="ellipse">
            <a:avLst/>
          </a:prstGeom>
          <a:noFill/>
          <a:ln w="571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31" name="Oval 30"/>
          <p:cNvSpPr>
            <a:spLocks noChangeArrowheads="1"/>
          </p:cNvSpPr>
          <p:nvPr/>
        </p:nvSpPr>
        <p:spPr bwMode="auto">
          <a:xfrm>
            <a:off x="369827" y="4607588"/>
            <a:ext cx="1826555" cy="378086"/>
          </a:xfrm>
          <a:prstGeom prst="ellipse">
            <a:avLst/>
          </a:prstGeom>
          <a:noFill/>
          <a:ln w="571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276" y="5129468"/>
            <a:ext cx="6011863"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 Box 25"/>
          <p:cNvSpPr txBox="1">
            <a:spLocks noChangeArrowheads="1"/>
          </p:cNvSpPr>
          <p:nvPr/>
        </p:nvSpPr>
        <p:spPr bwMode="auto">
          <a:xfrm>
            <a:off x="958144" y="3134648"/>
            <a:ext cx="2689224" cy="36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lvl="0"/>
            <a:r>
              <a:rPr lang="zh-TW" altLang="en-US" sz="900" dirty="0"/>
              <a:t>擔任地區總會幹事一年</a:t>
            </a:r>
            <a:r>
              <a:rPr lang="en-US" sz="900" dirty="0"/>
              <a:t> </a:t>
            </a:r>
            <a:r>
              <a:rPr lang="zh-TW" altLang="en-US" sz="900" dirty="0" smtClean="0"/>
              <a:t>完</a:t>
            </a:r>
            <a:r>
              <a:rPr lang="zh-TW" altLang="en-US" sz="900" dirty="0"/>
              <a:t>成</a:t>
            </a:r>
            <a:r>
              <a:rPr lang="en-US" altLang="zh-TW" sz="900" dirty="0"/>
              <a:t>《</a:t>
            </a:r>
            <a:r>
              <a:rPr lang="zh-TW" altLang="en-US" sz="900" dirty="0"/>
              <a:t>高成效領導課程</a:t>
            </a:r>
            <a:r>
              <a:rPr lang="en-US" altLang="zh-TW" sz="900" dirty="0"/>
              <a:t>》</a:t>
            </a:r>
            <a:endParaRPr lang="en-US" sz="900" dirty="0"/>
          </a:p>
          <a:p>
            <a:pPr lvl="0"/>
            <a:r>
              <a:rPr lang="zh-TW" altLang="en-US" sz="900" dirty="0"/>
              <a:t>擔</a:t>
            </a:r>
            <a:r>
              <a:rPr lang="zh-TW" altLang="en-US" sz="900" dirty="0" smtClean="0"/>
              <a:t>任新</a:t>
            </a:r>
            <a:r>
              <a:rPr lang="zh-TW" altLang="en-US" sz="900" dirty="0"/>
              <a:t>會發起</a:t>
            </a:r>
            <a:r>
              <a:rPr lang="zh-TW" altLang="en-US" sz="900" dirty="0" smtClean="0"/>
              <a:t>人</a:t>
            </a:r>
            <a:r>
              <a:rPr lang="en-US" altLang="zh-TW" sz="900" dirty="0" smtClean="0"/>
              <a:t>/</a:t>
            </a:r>
            <a:r>
              <a:rPr lang="zh-TW" altLang="en-US" sz="900" dirty="0" smtClean="0"/>
              <a:t>新</a:t>
            </a:r>
            <a:r>
              <a:rPr lang="zh-TW" altLang="en-US" sz="900" dirty="0"/>
              <a:t>會指導</a:t>
            </a:r>
            <a:r>
              <a:rPr lang="zh-TW" altLang="en-US" sz="900" dirty="0" smtClean="0"/>
              <a:t>人或救援教練</a:t>
            </a:r>
            <a:endParaRPr lang="en-US" sz="900" dirty="0"/>
          </a:p>
        </p:txBody>
      </p:sp>
      <p:sp>
        <p:nvSpPr>
          <p:cNvPr id="38" name="Text Box 24"/>
          <p:cNvSpPr txBox="1">
            <a:spLocks noChangeArrowheads="1"/>
          </p:cNvSpPr>
          <p:nvPr/>
        </p:nvSpPr>
        <p:spPr bwMode="auto">
          <a:xfrm>
            <a:off x="643819" y="4663413"/>
            <a:ext cx="2174875" cy="39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lvl="0"/>
            <a:r>
              <a:rPr lang="zh-TW" altLang="en-US" sz="1000" dirty="0"/>
              <a:t>擔任分會</a:t>
            </a:r>
            <a:r>
              <a:rPr lang="zh-TW" altLang="en-US" sz="1000" dirty="0" smtClean="0"/>
              <a:t>幹部六</a:t>
            </a:r>
            <a:r>
              <a:rPr lang="zh-TW" altLang="en-US" sz="1000" dirty="0"/>
              <a:t>個</a:t>
            </a:r>
            <a:r>
              <a:rPr lang="zh-TW" altLang="en-US" sz="1000" dirty="0" smtClean="0"/>
              <a:t>月</a:t>
            </a:r>
            <a:r>
              <a:rPr lang="en-US" altLang="zh-TW" sz="1000" dirty="0" smtClean="0"/>
              <a:t>/</a:t>
            </a:r>
            <a:r>
              <a:rPr lang="zh-TW" altLang="en-US" sz="1000" dirty="0" smtClean="0"/>
              <a:t>參</a:t>
            </a:r>
            <a:r>
              <a:rPr lang="zh-TW" altLang="en-US" sz="1000" dirty="0"/>
              <a:t>加</a:t>
            </a:r>
            <a:r>
              <a:rPr lang="zh-TW" altLang="en-US" sz="1000" dirty="0" smtClean="0"/>
              <a:t>幹部訓</a:t>
            </a:r>
            <a:r>
              <a:rPr lang="zh-TW" altLang="en-US" sz="1000" dirty="0"/>
              <a:t>練</a:t>
            </a:r>
            <a:endParaRPr lang="en-US" sz="1000" dirty="0"/>
          </a:p>
          <a:p>
            <a:pPr lvl="0"/>
            <a:r>
              <a:rPr lang="zh-TW" altLang="en-US" sz="1000" dirty="0"/>
              <a:t>主</a:t>
            </a:r>
            <a:r>
              <a:rPr lang="zh-TW" altLang="en-US" sz="1000" dirty="0" smtClean="0"/>
              <a:t>持</a:t>
            </a:r>
            <a:r>
              <a:rPr lang="zh-TW" altLang="en-US" sz="1000" dirty="0"/>
              <a:t>二項</a:t>
            </a:r>
            <a:r>
              <a:rPr lang="zh-TW" altLang="en-US" sz="1000" dirty="0" smtClean="0"/>
              <a:t>課程</a:t>
            </a:r>
            <a:endParaRPr lang="en-US" sz="1000" dirty="0"/>
          </a:p>
        </p:txBody>
      </p:sp>
      <p:sp>
        <p:nvSpPr>
          <p:cNvPr id="39" name="Text Box 21"/>
          <p:cNvSpPr txBox="1">
            <a:spLocks noChangeArrowheads="1"/>
          </p:cNvSpPr>
          <p:nvPr/>
        </p:nvSpPr>
        <p:spPr bwMode="auto">
          <a:xfrm>
            <a:off x="6788150" y="4973976"/>
            <a:ext cx="2279650" cy="29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lvl="0" eaLnBrk="1" hangingPunct="1">
              <a:spcBef>
                <a:spcPct val="50000"/>
              </a:spcBef>
            </a:pPr>
            <a:r>
              <a:rPr lang="zh-TW" altLang="en-US" sz="1400" dirty="0"/>
              <a:t>完成任二本進階手</a:t>
            </a:r>
            <a:r>
              <a:rPr lang="zh-TW" altLang="en-US" sz="1400" dirty="0" smtClean="0"/>
              <a:t>冊</a:t>
            </a:r>
            <a:endParaRPr lang="en-US" sz="1400" dirty="0"/>
          </a:p>
        </p:txBody>
      </p:sp>
      <p:sp>
        <p:nvSpPr>
          <p:cNvPr id="40" name="Text Box 23"/>
          <p:cNvSpPr txBox="1">
            <a:spLocks noChangeArrowheads="1"/>
          </p:cNvSpPr>
          <p:nvPr/>
        </p:nvSpPr>
        <p:spPr bwMode="auto">
          <a:xfrm>
            <a:off x="6091237" y="2533938"/>
            <a:ext cx="2595563" cy="42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lvl="0"/>
            <a:r>
              <a:rPr lang="zh-TW" altLang="en-US" sz="1100" dirty="0"/>
              <a:t>完成任二本進階手冊</a:t>
            </a:r>
            <a:endParaRPr lang="en-US" sz="1100" dirty="0"/>
          </a:p>
          <a:p>
            <a:pPr lvl="0"/>
            <a:r>
              <a:rPr lang="zh-TW" altLang="en-US" sz="1100" dirty="0"/>
              <a:t>指導一位新會</a:t>
            </a:r>
            <a:r>
              <a:rPr lang="zh-TW" altLang="en-US" sz="1100" dirty="0" smtClean="0"/>
              <a:t>員</a:t>
            </a:r>
            <a:r>
              <a:rPr lang="en-US" altLang="zh-TW" sz="1100" dirty="0" smtClean="0"/>
              <a:t>/ </a:t>
            </a:r>
            <a:r>
              <a:rPr lang="zh-TW" altLang="en-US" sz="1100" dirty="0" smtClean="0"/>
              <a:t>主持</a:t>
            </a:r>
            <a:r>
              <a:rPr lang="zh-TW" altLang="en-US" sz="1100" dirty="0"/>
              <a:t>二項</a:t>
            </a:r>
            <a:r>
              <a:rPr lang="zh-TW" altLang="en-US" sz="1100" dirty="0" smtClean="0"/>
              <a:t>課程</a:t>
            </a:r>
            <a:endParaRPr lang="en-US" sz="1100" dirty="0"/>
          </a:p>
        </p:txBody>
      </p:sp>
      <p:sp>
        <p:nvSpPr>
          <p:cNvPr id="41" name="Text Box 23"/>
          <p:cNvSpPr txBox="1">
            <a:spLocks noChangeArrowheads="1"/>
          </p:cNvSpPr>
          <p:nvPr/>
        </p:nvSpPr>
        <p:spPr bwMode="auto">
          <a:xfrm>
            <a:off x="6825456" y="3776394"/>
            <a:ext cx="2026444" cy="42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lvl="0"/>
            <a:r>
              <a:rPr lang="zh-TW" altLang="en-US" sz="1100" dirty="0"/>
              <a:t>完成任二本進階手冊</a:t>
            </a:r>
            <a:endParaRPr lang="en-US" sz="1100" dirty="0"/>
          </a:p>
          <a:p>
            <a:pPr lvl="0"/>
            <a:r>
              <a:rPr lang="zh-TW" altLang="en-US" sz="1100" dirty="0" smtClean="0"/>
              <a:t>主持</a:t>
            </a:r>
            <a:r>
              <a:rPr lang="zh-TW" altLang="en-US" sz="1100" dirty="0"/>
              <a:t>二項</a:t>
            </a:r>
            <a:r>
              <a:rPr lang="zh-TW" altLang="en-US" sz="1100" dirty="0" smtClean="0"/>
              <a:t>課程</a:t>
            </a:r>
            <a:endParaRPr lang="en-US" sz="1100" dirty="0"/>
          </a:p>
        </p:txBody>
      </p:sp>
    </p:spTree>
    <p:extLst>
      <p:ext uri="{BB962C8B-B14F-4D97-AF65-F5344CB8AC3E}">
        <p14:creationId xmlns:p14="http://schemas.microsoft.com/office/powerpoint/2010/main" val="2709821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37" grpId="0"/>
      <p:bldP spid="38" grpId="0"/>
      <p:bldP spid="39" grpId="0"/>
      <p:bldP spid="40" grpId="0"/>
      <p:bldP spid="4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188913"/>
            <a:ext cx="8229600" cy="719137"/>
          </a:xfrm>
        </p:spPr>
        <p:txBody>
          <a:bodyPr/>
          <a:lstStyle/>
          <a:p>
            <a:pPr eaLnBrk="1" hangingPunct="1"/>
            <a:r>
              <a:rPr lang="en-US" altLang="zh-TW" u="sng" dirty="0" smtClean="0"/>
              <a:t>Club/District Offices</a:t>
            </a:r>
          </a:p>
        </p:txBody>
      </p:sp>
      <p:sp>
        <p:nvSpPr>
          <p:cNvPr id="35843" name="Rectangle 3"/>
          <p:cNvSpPr>
            <a:spLocks noGrp="1" noChangeArrowheads="1"/>
          </p:cNvSpPr>
          <p:nvPr>
            <p:ph type="body" idx="1"/>
          </p:nvPr>
        </p:nvSpPr>
        <p:spPr>
          <a:xfrm>
            <a:off x="425450" y="871538"/>
            <a:ext cx="8578850" cy="5797550"/>
          </a:xfrm>
        </p:spPr>
        <p:txBody>
          <a:bodyPr/>
          <a:lstStyle/>
          <a:p>
            <a:pPr eaLnBrk="1" hangingPunct="1"/>
            <a:r>
              <a:rPr lang="en-US" altLang="zh-TW" dirty="0" smtClean="0"/>
              <a:t>Club Officer</a:t>
            </a:r>
          </a:p>
          <a:p>
            <a:pPr eaLnBrk="1" hangingPunct="1"/>
            <a:r>
              <a:rPr lang="en-US" altLang="zh-TW" dirty="0" smtClean="0"/>
              <a:t>Area Governor</a:t>
            </a:r>
          </a:p>
          <a:p>
            <a:pPr eaLnBrk="1" hangingPunct="1"/>
            <a:r>
              <a:rPr lang="en-US" altLang="zh-TW" dirty="0" smtClean="0"/>
              <a:t>Division Governor</a:t>
            </a:r>
          </a:p>
          <a:p>
            <a:pPr eaLnBrk="1" hangingPunct="1"/>
            <a:r>
              <a:rPr lang="en-US" altLang="zh-TW" dirty="0" smtClean="0"/>
              <a:t>Public Relations</a:t>
            </a:r>
          </a:p>
          <a:p>
            <a:pPr eaLnBrk="1" hangingPunct="1"/>
            <a:r>
              <a:rPr lang="en-US" altLang="zh-TW" dirty="0" smtClean="0"/>
              <a:t>Secretary</a:t>
            </a:r>
          </a:p>
          <a:p>
            <a:pPr eaLnBrk="1" hangingPunct="1"/>
            <a:r>
              <a:rPr lang="en-US" altLang="zh-TW" dirty="0" smtClean="0"/>
              <a:t>Parliamentarian</a:t>
            </a:r>
          </a:p>
          <a:p>
            <a:pPr eaLnBrk="1" hangingPunct="1"/>
            <a:r>
              <a:rPr lang="en-US" altLang="zh-TW" dirty="0" smtClean="0"/>
              <a:t>Lt. Gov. Marketing</a:t>
            </a:r>
          </a:p>
          <a:p>
            <a:pPr eaLnBrk="1" hangingPunct="1"/>
            <a:r>
              <a:rPr lang="en-US" altLang="zh-TW" dirty="0" smtClean="0"/>
              <a:t>Lt. Gov. Education</a:t>
            </a:r>
          </a:p>
          <a:p>
            <a:pPr eaLnBrk="1" hangingPunct="1"/>
            <a:r>
              <a:rPr lang="en-US" altLang="zh-TW" dirty="0" smtClean="0"/>
              <a:t>District Governor</a:t>
            </a:r>
          </a:p>
          <a:p>
            <a:pPr eaLnBrk="1" hangingPunct="1"/>
            <a:r>
              <a:rPr lang="en-US" altLang="zh-TW" dirty="0" smtClean="0"/>
              <a:t>International</a:t>
            </a:r>
          </a:p>
        </p:txBody>
      </p:sp>
      <p:pic>
        <p:nvPicPr>
          <p:cNvPr id="358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4875" y="3643313"/>
            <a:ext cx="41290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endParaRPr lang="en-US" altLang="zh-TW" smtClean="0"/>
          </a:p>
        </p:txBody>
      </p:sp>
      <p:sp>
        <p:nvSpPr>
          <p:cNvPr id="36867" name="Content Placeholder 2"/>
          <p:cNvSpPr>
            <a:spLocks noGrp="1"/>
          </p:cNvSpPr>
          <p:nvPr>
            <p:ph idx="1"/>
          </p:nvPr>
        </p:nvSpPr>
        <p:spPr/>
        <p:txBody>
          <a:bodyPr/>
          <a:lstStyle/>
          <a:p>
            <a:endParaRPr lang="en-US" altLang="zh-TW" smtClean="0"/>
          </a:p>
        </p:txBody>
      </p:sp>
      <p:pic>
        <p:nvPicPr>
          <p:cNvPr id="3686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56218" cy="616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Oval 4"/>
          <p:cNvSpPr>
            <a:spLocks noChangeArrowheads="1"/>
          </p:cNvSpPr>
          <p:nvPr/>
        </p:nvSpPr>
        <p:spPr bwMode="auto">
          <a:xfrm>
            <a:off x="1979712" y="5084763"/>
            <a:ext cx="1296144" cy="36036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 name="Oval 4"/>
          <p:cNvSpPr>
            <a:spLocks noChangeArrowheads="1"/>
          </p:cNvSpPr>
          <p:nvPr/>
        </p:nvSpPr>
        <p:spPr bwMode="auto">
          <a:xfrm>
            <a:off x="0" y="1052736"/>
            <a:ext cx="1979712" cy="324036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115888"/>
            <a:ext cx="8229600" cy="720725"/>
          </a:xfrm>
        </p:spPr>
        <p:txBody>
          <a:bodyPr/>
          <a:lstStyle/>
          <a:p>
            <a:r>
              <a:rPr lang="en-US" altLang="zh-TW" u="sng" dirty="0" smtClean="0"/>
              <a:t>People</a:t>
            </a:r>
            <a:r>
              <a:rPr lang="zh-TW" altLang="en-US" u="sng" dirty="0" smtClean="0"/>
              <a:t> 人</a:t>
            </a:r>
            <a:endParaRPr lang="en-US" altLang="zh-TW" u="sng" dirty="0" smtClean="0"/>
          </a:p>
        </p:txBody>
      </p:sp>
      <p:sp>
        <p:nvSpPr>
          <p:cNvPr id="38915" name="Content Placeholder 2"/>
          <p:cNvSpPr>
            <a:spLocks noGrp="1"/>
          </p:cNvSpPr>
          <p:nvPr>
            <p:ph idx="1"/>
          </p:nvPr>
        </p:nvSpPr>
        <p:spPr>
          <a:xfrm>
            <a:off x="457200" y="1125538"/>
            <a:ext cx="8229600" cy="5000625"/>
          </a:xfrm>
        </p:spPr>
        <p:txBody>
          <a:bodyPr/>
          <a:lstStyle/>
          <a:p>
            <a:pPr>
              <a:buFontTx/>
              <a:buNone/>
            </a:pPr>
            <a:r>
              <a:rPr lang="en-US" altLang="zh-TW" dirty="0" smtClean="0"/>
              <a:t>Mentors/Club Officers/ Past Presidents</a:t>
            </a:r>
          </a:p>
          <a:p>
            <a:pPr>
              <a:buFontTx/>
              <a:buNone/>
            </a:pPr>
            <a:r>
              <a:rPr lang="zh-TW" altLang="en-US" dirty="0" smtClean="0"/>
              <a:t>分會幹部</a:t>
            </a:r>
            <a:r>
              <a:rPr lang="en-US" altLang="zh-TW" dirty="0" smtClean="0"/>
              <a:t>/</a:t>
            </a:r>
            <a:r>
              <a:rPr lang="zh-TW" altLang="en-US" dirty="0" smtClean="0"/>
              <a:t>前任幹部</a:t>
            </a:r>
            <a:endParaRPr lang="en-US" altLang="zh-TW" dirty="0" smtClean="0"/>
          </a:p>
          <a:p>
            <a:pPr>
              <a:buFontTx/>
              <a:buNone/>
            </a:pPr>
            <a:r>
              <a:rPr lang="en-US" altLang="zh-TW" dirty="0" smtClean="0"/>
              <a:t>Area/Division Governors</a:t>
            </a:r>
            <a:r>
              <a:rPr lang="zh-TW" altLang="en-US" dirty="0" smtClean="0"/>
              <a:t> 區和部總監</a:t>
            </a:r>
            <a:endParaRPr lang="en-US" altLang="zh-TW" dirty="0" smtClean="0"/>
          </a:p>
          <a:p>
            <a:pPr>
              <a:buFontTx/>
              <a:buNone/>
            </a:pPr>
            <a:r>
              <a:rPr lang="en-US" altLang="zh-TW" dirty="0" smtClean="0"/>
              <a:t>Other clubs</a:t>
            </a:r>
            <a:r>
              <a:rPr lang="zh-TW" altLang="en-US" dirty="0" smtClean="0"/>
              <a:t> 其他分會</a:t>
            </a:r>
            <a:endParaRPr lang="en-US" altLang="zh-TW" dirty="0" smtClean="0"/>
          </a:p>
          <a:p>
            <a:pPr>
              <a:buFontTx/>
              <a:buNone/>
            </a:pPr>
            <a:r>
              <a:rPr lang="en-US" altLang="zh-TW" dirty="0" smtClean="0"/>
              <a:t>Senior Toastmasters</a:t>
            </a:r>
            <a:r>
              <a:rPr lang="zh-TW" altLang="en-US" dirty="0" smtClean="0"/>
              <a:t> 資深會員</a:t>
            </a:r>
            <a:endParaRPr lang="en-US" altLang="zh-TW" dirty="0" smtClean="0"/>
          </a:p>
          <a:p>
            <a:pPr>
              <a:buFontTx/>
              <a:buNone/>
            </a:pPr>
            <a:r>
              <a:rPr lang="en-US" altLang="zh-TW" dirty="0" smtClean="0"/>
              <a:t>Active Toastmasters</a:t>
            </a:r>
            <a:r>
              <a:rPr lang="zh-TW" altLang="en-US" dirty="0" smtClean="0"/>
              <a:t> 非常活躍的會員</a:t>
            </a:r>
            <a:endParaRPr lang="en-US" altLang="zh-TW" dirty="0" smtClean="0"/>
          </a:p>
          <a:p>
            <a:pPr>
              <a:buFontTx/>
              <a:buNone/>
            </a:pPr>
            <a:r>
              <a:rPr lang="en-US" altLang="zh-TW" dirty="0" smtClean="0"/>
              <a:t>DTM</a:t>
            </a:r>
            <a:r>
              <a:rPr lang="zh-TW" altLang="en-US" dirty="0" smtClean="0"/>
              <a:t> 傑出會員</a:t>
            </a:r>
            <a:endParaRPr lang="en-US" altLang="zh-TW" dirty="0" smtClean="0"/>
          </a:p>
          <a:p>
            <a:pPr>
              <a:buFontTx/>
              <a:buNone/>
            </a:pPr>
            <a:endParaRPr lang="en-US" altLang="zh-TW" dirty="0" smtClean="0"/>
          </a:p>
          <a:p>
            <a:pPr>
              <a:buFontTx/>
              <a:buNone/>
            </a:pPr>
            <a:endParaRPr lang="en-US" altLang="zh-TW"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ltLang="zh-TW" smtClean="0"/>
          </a:p>
        </p:txBody>
      </p:sp>
      <p:sp>
        <p:nvSpPr>
          <p:cNvPr id="39939" name="Content Placeholder 2"/>
          <p:cNvSpPr>
            <a:spLocks noGrp="1"/>
          </p:cNvSpPr>
          <p:nvPr>
            <p:ph idx="1"/>
          </p:nvPr>
        </p:nvSpPr>
        <p:spPr/>
        <p:txBody>
          <a:bodyPr/>
          <a:lstStyle/>
          <a:p>
            <a:endParaRPr lang="en-US" altLang="zh-TW" smtClean="0"/>
          </a:p>
        </p:txBody>
      </p:sp>
      <p:pic>
        <p:nvPicPr>
          <p:cNvPr id="3994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1"/>
          <p:cNvSpPr>
            <a:spLocks noChangeArrowheads="1"/>
          </p:cNvSpPr>
          <p:nvPr/>
        </p:nvSpPr>
        <p:spPr bwMode="auto">
          <a:xfrm>
            <a:off x="5112060" y="5284602"/>
            <a:ext cx="1404156" cy="304638"/>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42913" y="333375"/>
            <a:ext cx="8243887" cy="796925"/>
          </a:xfrm>
        </p:spPr>
        <p:txBody>
          <a:bodyPr/>
          <a:lstStyle/>
          <a:p>
            <a:r>
              <a:rPr lang="en-US" altLang="zh-TW" sz="3200" b="1" dirty="0" smtClean="0">
                <a:solidFill>
                  <a:srgbClr val="000000"/>
                </a:solidFill>
                <a:latin typeface="Georgia" pitchFamily="18" charset="0"/>
              </a:rPr>
              <a:t>Competent Leadership Manual</a:t>
            </a:r>
            <a:br>
              <a:rPr lang="en-US" altLang="zh-TW" sz="3200" b="1" dirty="0" smtClean="0">
                <a:solidFill>
                  <a:srgbClr val="000000"/>
                </a:solidFill>
                <a:latin typeface="Georgia" pitchFamily="18" charset="0"/>
              </a:rPr>
            </a:br>
            <a:r>
              <a:rPr lang="zh-TW" altLang="en-US" sz="3200" dirty="0" smtClean="0"/>
              <a:t>中級領導手冊 </a:t>
            </a:r>
            <a:r>
              <a:rPr lang="en-US" altLang="zh-TW" sz="3200" dirty="0" smtClean="0"/>
              <a:t>(CL)</a:t>
            </a:r>
            <a:endParaRPr lang="en-US" altLang="zh-TW" sz="3200" b="1" dirty="0" smtClean="0">
              <a:solidFill>
                <a:srgbClr val="000000"/>
              </a:solidFill>
              <a:latin typeface="Georgia" pitchFamily="18" charset="0"/>
            </a:endParaRPr>
          </a:p>
        </p:txBody>
      </p:sp>
      <p:pic>
        <p:nvPicPr>
          <p:cNvPr id="5123" name="Picture 5" descr="CL manu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088" y="1968500"/>
            <a:ext cx="2522537"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12"/>
          <p:cNvSpPr>
            <a:spLocks noGrp="1" noChangeArrowheads="1"/>
          </p:cNvSpPr>
          <p:nvPr>
            <p:ph type="body" idx="1"/>
          </p:nvPr>
        </p:nvSpPr>
        <p:spPr>
          <a:xfrm>
            <a:off x="3759200" y="1565275"/>
            <a:ext cx="5060950" cy="4527550"/>
          </a:xfrm>
          <a:noFill/>
        </p:spPr>
        <p:txBody>
          <a:bodyPr lIns="101188" tIns="50594" rIns="101188" bIns="50594"/>
          <a:lstStyle/>
          <a:p>
            <a:pPr marL="666750" indent="-666750" defTabSz="1011238">
              <a:buFontTx/>
              <a:buAutoNum type="arabicPeriod"/>
            </a:pPr>
            <a:r>
              <a:rPr lang="en-US" altLang="zh-TW" sz="2400" smtClean="0">
                <a:solidFill>
                  <a:srgbClr val="000000"/>
                </a:solidFill>
              </a:rPr>
              <a:t>Listening and Leadership</a:t>
            </a:r>
          </a:p>
          <a:p>
            <a:pPr marL="666750" indent="-666750" defTabSz="1011238">
              <a:buFontTx/>
              <a:buAutoNum type="arabicPeriod"/>
            </a:pPr>
            <a:r>
              <a:rPr lang="en-US" altLang="zh-TW" sz="2400" smtClean="0">
                <a:solidFill>
                  <a:srgbClr val="000000"/>
                </a:solidFill>
              </a:rPr>
              <a:t>Critical Thinking</a:t>
            </a:r>
          </a:p>
          <a:p>
            <a:pPr marL="666750" indent="-666750" defTabSz="1011238">
              <a:buFontTx/>
              <a:buAutoNum type="arabicPeriod"/>
            </a:pPr>
            <a:r>
              <a:rPr lang="en-US" altLang="zh-TW" sz="2400" smtClean="0">
                <a:solidFill>
                  <a:srgbClr val="000000"/>
                </a:solidFill>
              </a:rPr>
              <a:t>Giving Feedback</a:t>
            </a:r>
          </a:p>
          <a:p>
            <a:pPr marL="666750" indent="-666750" defTabSz="1011238">
              <a:buFontTx/>
              <a:buAutoNum type="arabicPeriod"/>
            </a:pPr>
            <a:r>
              <a:rPr lang="en-US" altLang="zh-TW" sz="2400" smtClean="0">
                <a:solidFill>
                  <a:srgbClr val="000000"/>
                </a:solidFill>
              </a:rPr>
              <a:t>Time Management</a:t>
            </a:r>
          </a:p>
          <a:p>
            <a:pPr marL="666750" indent="-666750" defTabSz="1011238">
              <a:buFontTx/>
              <a:buAutoNum type="arabicPeriod"/>
            </a:pPr>
            <a:r>
              <a:rPr lang="en-US" altLang="zh-TW" sz="2400" smtClean="0">
                <a:solidFill>
                  <a:srgbClr val="000000"/>
                </a:solidFill>
              </a:rPr>
              <a:t>Planning &amp; Implementation</a:t>
            </a:r>
          </a:p>
          <a:p>
            <a:pPr marL="666750" indent="-666750" defTabSz="1011238">
              <a:buFontTx/>
              <a:buAutoNum type="arabicPeriod"/>
            </a:pPr>
            <a:r>
              <a:rPr lang="en-US" altLang="zh-TW" sz="2400" smtClean="0">
                <a:solidFill>
                  <a:srgbClr val="000000"/>
                </a:solidFill>
              </a:rPr>
              <a:t>Organization &amp; Delegating</a:t>
            </a:r>
          </a:p>
          <a:p>
            <a:pPr marL="666750" indent="-666750" defTabSz="1011238">
              <a:buFontTx/>
              <a:buAutoNum type="arabicPeriod"/>
            </a:pPr>
            <a:r>
              <a:rPr lang="en-US" altLang="zh-TW" sz="2400" smtClean="0">
                <a:solidFill>
                  <a:srgbClr val="000000"/>
                </a:solidFill>
              </a:rPr>
              <a:t>Developing facilitation skills</a:t>
            </a:r>
          </a:p>
          <a:p>
            <a:pPr marL="666750" indent="-666750" defTabSz="1011238">
              <a:buFontTx/>
              <a:buAutoNum type="arabicPeriod"/>
            </a:pPr>
            <a:r>
              <a:rPr lang="en-US" altLang="zh-TW" sz="2400" smtClean="0">
                <a:solidFill>
                  <a:srgbClr val="000000"/>
                </a:solidFill>
              </a:rPr>
              <a:t>Motivating People</a:t>
            </a:r>
          </a:p>
          <a:p>
            <a:pPr marL="666750" indent="-666750" defTabSz="1011238">
              <a:buFontTx/>
              <a:buAutoNum type="arabicPeriod"/>
            </a:pPr>
            <a:r>
              <a:rPr lang="en-US" altLang="zh-TW" sz="2400" smtClean="0">
                <a:solidFill>
                  <a:srgbClr val="000000"/>
                </a:solidFill>
              </a:rPr>
              <a:t>Mentoring</a:t>
            </a:r>
          </a:p>
          <a:p>
            <a:pPr marL="666750" indent="-666750" defTabSz="1011238">
              <a:buFontTx/>
              <a:buAutoNum type="arabicPeriod"/>
            </a:pPr>
            <a:r>
              <a:rPr lang="en-US" altLang="zh-TW" sz="2400" smtClean="0">
                <a:solidFill>
                  <a:srgbClr val="000000"/>
                </a:solidFill>
              </a:rPr>
              <a:t>Team Building</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3"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26244"/>
            <a:ext cx="9144000" cy="6497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55520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0267" y="-853913"/>
            <a:ext cx="9656666" cy="8505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5" name="Oval 1"/>
          <p:cNvSpPr>
            <a:spLocks noChangeArrowheads="1"/>
          </p:cNvSpPr>
          <p:nvPr/>
        </p:nvSpPr>
        <p:spPr bwMode="auto">
          <a:xfrm>
            <a:off x="6444208" y="3398773"/>
            <a:ext cx="2232248" cy="4318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altLang="zh-TW" smtClean="0"/>
          </a:p>
        </p:txBody>
      </p:sp>
      <p:sp>
        <p:nvSpPr>
          <p:cNvPr id="41987" name="Content Placeholder 2"/>
          <p:cNvSpPr>
            <a:spLocks noGrp="1"/>
          </p:cNvSpPr>
          <p:nvPr>
            <p:ph idx="1"/>
          </p:nvPr>
        </p:nvSpPr>
        <p:spPr/>
        <p:txBody>
          <a:bodyPr/>
          <a:lstStyle/>
          <a:p>
            <a:endParaRPr lang="en-US" altLang="zh-TW" smtClean="0"/>
          </a:p>
        </p:txBody>
      </p:sp>
      <p:pic>
        <p:nvPicPr>
          <p:cNvPr id="4198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TW" altLang="en-US"/>
          </a:p>
        </p:txBody>
      </p:sp>
      <p:sp>
        <p:nvSpPr>
          <p:cNvPr id="3" name="Content Placeholder 2"/>
          <p:cNvSpPr>
            <a:spLocks noGrp="1"/>
          </p:cNvSpPr>
          <p:nvPr>
            <p:ph idx="1"/>
          </p:nvPr>
        </p:nvSpPr>
        <p:spPr/>
        <p:txBody>
          <a:bodyPr/>
          <a:lstStyle/>
          <a:p>
            <a:endParaRPr lang="zh-TW" altLang="en-US"/>
          </a:p>
        </p:txBody>
      </p:sp>
      <p:pic>
        <p:nvPicPr>
          <p:cNvPr id="2253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283"/>
            <a:ext cx="7884368" cy="6821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1"/>
          <p:cNvSpPr>
            <a:spLocks noChangeArrowheads="1"/>
          </p:cNvSpPr>
          <p:nvPr/>
        </p:nvSpPr>
        <p:spPr bwMode="auto">
          <a:xfrm>
            <a:off x="107504" y="5462596"/>
            <a:ext cx="5976664" cy="702708"/>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
        <p:nvSpPr>
          <p:cNvPr id="6" name="Oval 1"/>
          <p:cNvSpPr>
            <a:spLocks noChangeArrowheads="1"/>
          </p:cNvSpPr>
          <p:nvPr/>
        </p:nvSpPr>
        <p:spPr bwMode="auto">
          <a:xfrm>
            <a:off x="6566" y="3933056"/>
            <a:ext cx="6293626" cy="1008112"/>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Tree>
    <p:extLst>
      <p:ext uri="{BB962C8B-B14F-4D97-AF65-F5344CB8AC3E}">
        <p14:creationId xmlns:p14="http://schemas.microsoft.com/office/powerpoint/2010/main" val="40693200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115888"/>
            <a:ext cx="8229600" cy="720725"/>
          </a:xfrm>
        </p:spPr>
        <p:txBody>
          <a:bodyPr/>
          <a:lstStyle/>
          <a:p>
            <a:r>
              <a:rPr lang="en-US" altLang="zh-TW" u="sng" dirty="0" smtClean="0"/>
              <a:t>Venues</a:t>
            </a:r>
            <a:r>
              <a:rPr lang="zh-TW" altLang="en-US" u="sng" dirty="0" smtClean="0"/>
              <a:t> 場合</a:t>
            </a:r>
            <a:endParaRPr lang="en-US" altLang="zh-TW" u="sng" dirty="0" smtClean="0"/>
          </a:p>
        </p:txBody>
      </p:sp>
      <p:sp>
        <p:nvSpPr>
          <p:cNvPr id="43011" name="Content Placeholder 2"/>
          <p:cNvSpPr>
            <a:spLocks noGrp="1"/>
          </p:cNvSpPr>
          <p:nvPr>
            <p:ph idx="1"/>
          </p:nvPr>
        </p:nvSpPr>
        <p:spPr>
          <a:xfrm>
            <a:off x="468313" y="981075"/>
            <a:ext cx="8229600" cy="5257800"/>
          </a:xfrm>
        </p:spPr>
        <p:txBody>
          <a:bodyPr/>
          <a:lstStyle/>
          <a:p>
            <a:r>
              <a:rPr lang="en-US" altLang="zh-TW" smtClean="0"/>
              <a:t>Club meetings</a:t>
            </a:r>
            <a:r>
              <a:rPr lang="zh-TW" altLang="en-US" smtClean="0"/>
              <a:t> 例會</a:t>
            </a:r>
            <a:endParaRPr lang="en-US" altLang="zh-TW" smtClean="0"/>
          </a:p>
          <a:p>
            <a:r>
              <a:rPr lang="en-US" altLang="zh-TW" smtClean="0"/>
              <a:t>Special Programs (workshops)</a:t>
            </a:r>
            <a:r>
              <a:rPr lang="zh-TW" altLang="en-US" smtClean="0"/>
              <a:t> 特別活動</a:t>
            </a:r>
            <a:endParaRPr lang="en-US" altLang="zh-TW" smtClean="0"/>
          </a:p>
          <a:p>
            <a:r>
              <a:rPr lang="en-US" altLang="zh-TW" smtClean="0"/>
              <a:t>Educational Training sessions</a:t>
            </a:r>
            <a:r>
              <a:rPr lang="zh-TW" altLang="en-US" smtClean="0"/>
              <a:t> 教育訓練</a:t>
            </a:r>
            <a:endParaRPr lang="en-US" altLang="zh-TW" smtClean="0"/>
          </a:p>
          <a:p>
            <a:r>
              <a:rPr lang="en-US" altLang="zh-TW" smtClean="0"/>
              <a:t>Division Officer Trainings</a:t>
            </a:r>
            <a:r>
              <a:rPr lang="zh-TW" altLang="en-US" smtClean="0"/>
              <a:t> 幹部訓練</a:t>
            </a:r>
            <a:endParaRPr lang="en-US" altLang="zh-TW" smtClean="0"/>
          </a:p>
          <a:p>
            <a:r>
              <a:rPr lang="en-US" altLang="zh-TW" smtClean="0"/>
              <a:t>Fall/Spring District Conferences</a:t>
            </a:r>
            <a:r>
              <a:rPr lang="zh-TW" altLang="en-US" smtClean="0"/>
              <a:t> 地區大會</a:t>
            </a:r>
            <a:endParaRPr lang="en-US" altLang="zh-TW" smtClean="0"/>
          </a:p>
          <a:p>
            <a:r>
              <a:rPr lang="en-US" altLang="zh-TW" smtClean="0"/>
              <a:t>Speaker’s Bureau</a:t>
            </a:r>
            <a:r>
              <a:rPr lang="zh-TW" altLang="en-US" smtClean="0"/>
              <a:t> 講師團</a:t>
            </a:r>
            <a:endParaRPr lang="en-US" altLang="zh-TW" smtClean="0"/>
          </a:p>
          <a:p>
            <a:r>
              <a:rPr lang="en-US" altLang="zh-TW" smtClean="0"/>
              <a:t>Summer youth programs</a:t>
            </a:r>
            <a:r>
              <a:rPr lang="zh-TW" altLang="en-US" smtClean="0"/>
              <a:t> </a:t>
            </a:r>
            <a:endParaRPr lang="en-US" altLang="zh-TW" smtClean="0"/>
          </a:p>
          <a:p>
            <a:r>
              <a:rPr lang="zh-TW" altLang="en-US" smtClean="0"/>
              <a:t>暑假青少年學習營</a:t>
            </a:r>
            <a:endParaRPr lang="en-US" altLang="zh-TW" smtClean="0"/>
          </a:p>
          <a:p>
            <a:r>
              <a:rPr lang="en-US" altLang="zh-TW" smtClean="0"/>
              <a:t>Speech Craft / Mini-Toastmasters</a:t>
            </a:r>
          </a:p>
          <a:p>
            <a:r>
              <a:rPr lang="zh-TW" altLang="zh-TW" smtClean="0"/>
              <a:t>演講訓練營</a:t>
            </a:r>
            <a:r>
              <a:rPr lang="en-US" altLang="zh-TW" smtClean="0"/>
              <a:t>/</a:t>
            </a:r>
            <a:r>
              <a:rPr lang="zh-TW" altLang="en-US" smtClean="0"/>
              <a:t>迷你演講會</a:t>
            </a:r>
            <a:endParaRPr lang="en-US" altLang="zh-TW"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altLang="zh-TW" smtClean="0"/>
          </a:p>
        </p:txBody>
      </p:sp>
      <p:sp>
        <p:nvSpPr>
          <p:cNvPr id="45059" name="Content Placeholder 2"/>
          <p:cNvSpPr>
            <a:spLocks noGrp="1"/>
          </p:cNvSpPr>
          <p:nvPr>
            <p:ph idx="1"/>
          </p:nvPr>
        </p:nvSpPr>
        <p:spPr/>
        <p:txBody>
          <a:bodyPr/>
          <a:lstStyle/>
          <a:p>
            <a:endParaRPr lang="en-US" altLang="zh-TW" smtClean="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0528" y="-171400"/>
            <a:ext cx="9324528" cy="745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2925763" y="1671638"/>
            <a:ext cx="381000" cy="4391025"/>
          </a:xfrm>
          <a:prstGeom prst="upArrow">
            <a:avLst>
              <a:gd name="adj1" fmla="val 50000"/>
              <a:gd name="adj2" fmla="val 288125"/>
            </a:avLst>
          </a:prstGeom>
          <a:solidFill>
            <a:schemeClr val="tx1"/>
          </a:solidFill>
          <a:ln w="9525">
            <a:solidFill>
              <a:schemeClr val="tx1"/>
            </a:solidFill>
            <a:miter lim="800000"/>
            <a:headEnd/>
            <a:tailEnd/>
          </a:ln>
        </p:spPr>
        <p:txBody>
          <a:bodyPr vert="eaVert" wrap="none" anchor="ctr"/>
          <a:lstStyle/>
          <a:p>
            <a:endParaRPr lang="en-US" altLang="zh-TW"/>
          </a:p>
        </p:txBody>
      </p:sp>
      <p:sp>
        <p:nvSpPr>
          <p:cNvPr id="46083" name="AutoShape 3"/>
          <p:cNvSpPr>
            <a:spLocks noChangeArrowheads="1"/>
          </p:cNvSpPr>
          <p:nvPr/>
        </p:nvSpPr>
        <p:spPr bwMode="auto">
          <a:xfrm>
            <a:off x="3116263" y="6197600"/>
            <a:ext cx="2849562" cy="457200"/>
          </a:xfrm>
          <a:prstGeom prst="roundRect">
            <a:avLst>
              <a:gd name="adj" fmla="val 16667"/>
            </a:avLst>
          </a:prstGeom>
          <a:solidFill>
            <a:srgbClr val="CC99FF"/>
          </a:solidFill>
          <a:ln w="9525">
            <a:solidFill>
              <a:schemeClr val="tx1"/>
            </a:solidFill>
            <a:round/>
            <a:headEnd/>
            <a:tailEnd/>
          </a:ln>
        </p:spPr>
        <p:txBody>
          <a:bodyPr wrap="none" lIns="82625" tIns="41313" rIns="82625" bIns="41313" anchor="ctr"/>
          <a:lstStyle/>
          <a:p>
            <a:pPr algn="ctr"/>
            <a:r>
              <a:rPr lang="en-US" altLang="zh-TW"/>
              <a:t>New Member</a:t>
            </a:r>
          </a:p>
        </p:txBody>
      </p:sp>
      <p:sp>
        <p:nvSpPr>
          <p:cNvPr id="46084" name="AutoShape 4"/>
          <p:cNvSpPr>
            <a:spLocks noChangeArrowheads="1"/>
          </p:cNvSpPr>
          <p:nvPr/>
        </p:nvSpPr>
        <p:spPr bwMode="auto">
          <a:xfrm>
            <a:off x="1722438" y="457200"/>
            <a:ext cx="5700712" cy="946150"/>
          </a:xfrm>
          <a:prstGeom prst="ribbon">
            <a:avLst>
              <a:gd name="adj1" fmla="val 12500"/>
              <a:gd name="adj2" fmla="val 50000"/>
            </a:avLst>
          </a:prstGeom>
          <a:solidFill>
            <a:srgbClr val="FF0000"/>
          </a:solidFill>
          <a:ln w="9525">
            <a:solidFill>
              <a:schemeClr val="tx1"/>
            </a:solidFill>
            <a:round/>
            <a:headEnd/>
            <a:tailEnd/>
          </a:ln>
        </p:spPr>
        <p:txBody>
          <a:bodyPr wrap="none" lIns="82625" tIns="41313" rIns="82625" bIns="41313" anchor="ctr"/>
          <a:lstStyle/>
          <a:p>
            <a:pPr algn="ctr"/>
            <a:r>
              <a:rPr lang="en-US" altLang="zh-TW"/>
              <a:t>Distinguished Toastmaster</a:t>
            </a:r>
          </a:p>
          <a:p>
            <a:pPr algn="ctr"/>
            <a:r>
              <a:rPr lang="en-US" altLang="zh-TW"/>
              <a:t>(DTM)</a:t>
            </a:r>
          </a:p>
        </p:txBody>
      </p:sp>
      <p:sp>
        <p:nvSpPr>
          <p:cNvPr id="46085" name="Oval 5"/>
          <p:cNvSpPr>
            <a:spLocks noChangeArrowheads="1"/>
          </p:cNvSpPr>
          <p:nvPr/>
        </p:nvSpPr>
        <p:spPr bwMode="auto">
          <a:xfrm>
            <a:off x="1089025" y="2754313"/>
            <a:ext cx="1544638" cy="6064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625" tIns="41313" rIns="82625" bIns="41313" anchor="ctr"/>
          <a:lstStyle/>
          <a:p>
            <a:pPr algn="ctr"/>
            <a:r>
              <a:rPr lang="en-US" altLang="zh-TW" b="1"/>
              <a:t>Leadership</a:t>
            </a:r>
          </a:p>
        </p:txBody>
      </p:sp>
      <p:sp>
        <p:nvSpPr>
          <p:cNvPr id="46086" name="Oval 6"/>
          <p:cNvSpPr>
            <a:spLocks noChangeArrowheads="1"/>
          </p:cNvSpPr>
          <p:nvPr/>
        </p:nvSpPr>
        <p:spPr bwMode="auto">
          <a:xfrm>
            <a:off x="6218238" y="2754313"/>
            <a:ext cx="2341562" cy="6064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625" tIns="41313" rIns="82625" bIns="41313" anchor="ctr"/>
          <a:lstStyle/>
          <a:p>
            <a:pPr algn="ctr"/>
            <a:r>
              <a:rPr lang="en-US" altLang="zh-TW" b="1"/>
              <a:t>communication</a:t>
            </a:r>
          </a:p>
        </p:txBody>
      </p:sp>
      <p:sp>
        <p:nvSpPr>
          <p:cNvPr id="46087" name="Text Box 7"/>
          <p:cNvSpPr txBox="1">
            <a:spLocks noChangeArrowheads="1"/>
          </p:cNvSpPr>
          <p:nvPr/>
        </p:nvSpPr>
        <p:spPr bwMode="auto">
          <a:xfrm>
            <a:off x="5821363" y="6264275"/>
            <a:ext cx="1619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625" tIns="41313" rIns="82625" bIns="41313">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endParaRPr lang="en-US" altLang="zh-TW"/>
          </a:p>
        </p:txBody>
      </p:sp>
      <p:sp>
        <p:nvSpPr>
          <p:cNvPr id="46088" name="AutoShape 8"/>
          <p:cNvSpPr>
            <a:spLocks noChangeArrowheads="1"/>
          </p:cNvSpPr>
          <p:nvPr/>
        </p:nvSpPr>
        <p:spPr bwMode="auto">
          <a:xfrm>
            <a:off x="5648325" y="1671638"/>
            <a:ext cx="381000" cy="4391025"/>
          </a:xfrm>
          <a:prstGeom prst="upArrow">
            <a:avLst>
              <a:gd name="adj1" fmla="val 50000"/>
              <a:gd name="adj2" fmla="val 288125"/>
            </a:avLst>
          </a:prstGeom>
          <a:solidFill>
            <a:schemeClr val="tx1"/>
          </a:solidFill>
          <a:ln w="9525">
            <a:solidFill>
              <a:schemeClr val="tx1"/>
            </a:solidFill>
            <a:miter lim="800000"/>
            <a:headEnd/>
            <a:tailEnd/>
          </a:ln>
        </p:spPr>
        <p:txBody>
          <a:bodyPr vert="eaVert" wrap="none" anchor="ctr"/>
          <a:lstStyle/>
          <a:p>
            <a:endParaRPr lang="en-US" altLang="zh-TW"/>
          </a:p>
        </p:txBody>
      </p:sp>
      <p:cxnSp>
        <p:nvCxnSpPr>
          <p:cNvPr id="3" name="Curved Connector 2"/>
          <p:cNvCxnSpPr/>
          <p:nvPr/>
        </p:nvCxnSpPr>
        <p:spPr bwMode="auto">
          <a:xfrm rot="10800000">
            <a:off x="1574028" y="4630549"/>
            <a:ext cx="1296144" cy="1080120"/>
          </a:xfrm>
          <a:prstGeom prst="curvedConnector3">
            <a:avLst/>
          </a:prstGeom>
          <a:solidFill>
            <a:schemeClr val="accent1"/>
          </a:solidFill>
          <a:ln w="76200" cap="flat" cmpd="sng" algn="ctr">
            <a:solidFill>
              <a:schemeClr val="tx1"/>
            </a:solidFill>
            <a:prstDash val="solid"/>
            <a:round/>
            <a:headEnd type="none" w="med" len="med"/>
            <a:tailEnd type="arrow"/>
          </a:ln>
          <a:effectLst/>
        </p:spPr>
      </p:cxnSp>
      <p:cxnSp>
        <p:nvCxnSpPr>
          <p:cNvPr id="11" name="Curved Connector 10"/>
          <p:cNvCxnSpPr/>
          <p:nvPr/>
        </p:nvCxnSpPr>
        <p:spPr bwMode="auto">
          <a:xfrm rot="10800000">
            <a:off x="4352181" y="2420888"/>
            <a:ext cx="1296144" cy="1080120"/>
          </a:xfrm>
          <a:prstGeom prst="curvedConnector3">
            <a:avLst>
              <a:gd name="adj1" fmla="val 16002"/>
            </a:avLst>
          </a:prstGeom>
          <a:solidFill>
            <a:schemeClr val="accent1"/>
          </a:solidFill>
          <a:ln w="76200" cap="flat" cmpd="sng" algn="ctr">
            <a:solidFill>
              <a:schemeClr val="tx1"/>
            </a:solidFill>
            <a:prstDash val="solid"/>
            <a:round/>
            <a:headEnd type="none" w="med" len="med"/>
            <a:tailEnd type="arrow"/>
          </a:ln>
          <a:effectLst/>
        </p:spPr>
      </p:cxnSp>
      <p:cxnSp>
        <p:nvCxnSpPr>
          <p:cNvPr id="15" name="Curved Connector 14"/>
          <p:cNvCxnSpPr/>
          <p:nvPr/>
        </p:nvCxnSpPr>
        <p:spPr bwMode="auto">
          <a:xfrm rot="5400000" flipH="1" flipV="1">
            <a:off x="3074383" y="3906294"/>
            <a:ext cx="1259073" cy="720080"/>
          </a:xfrm>
          <a:prstGeom prst="curvedConnector3">
            <a:avLst/>
          </a:prstGeom>
          <a:solidFill>
            <a:schemeClr val="accent1"/>
          </a:solidFill>
          <a:ln w="76200" cap="flat" cmpd="sng" algn="ctr">
            <a:solidFill>
              <a:schemeClr val="tx1"/>
            </a:solidFill>
            <a:prstDash val="solid"/>
            <a:round/>
            <a:headEnd type="none" w="med" len="med"/>
            <a:tailEnd type="arrow"/>
          </a:ln>
          <a:effectLst/>
        </p:spPr>
      </p:cxnSp>
      <p:cxnSp>
        <p:nvCxnSpPr>
          <p:cNvPr id="17" name="Curved Connector 16"/>
          <p:cNvCxnSpPr/>
          <p:nvPr/>
        </p:nvCxnSpPr>
        <p:spPr bwMode="auto">
          <a:xfrm flipV="1">
            <a:off x="6218239" y="4137646"/>
            <a:ext cx="1666131" cy="1516450"/>
          </a:xfrm>
          <a:prstGeom prst="curvedConnector3">
            <a:avLst/>
          </a:prstGeom>
          <a:solidFill>
            <a:schemeClr val="accent1"/>
          </a:solidFill>
          <a:ln w="76200"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42913" y="404813"/>
            <a:ext cx="8243887" cy="725487"/>
          </a:xfrm>
        </p:spPr>
        <p:txBody>
          <a:bodyPr/>
          <a:lstStyle/>
          <a:p>
            <a:r>
              <a:rPr lang="en-US" altLang="zh-TW" sz="4000" b="1" smtClean="0">
                <a:solidFill>
                  <a:srgbClr val="000000"/>
                </a:solidFill>
                <a:latin typeface="Georgia" pitchFamily="18" charset="0"/>
              </a:rPr>
              <a:t>Communication Programs</a:t>
            </a:r>
          </a:p>
        </p:txBody>
      </p:sp>
      <p:pic>
        <p:nvPicPr>
          <p:cNvPr id="6147" name="Picture 4" descr="C&amp;L Cover"/>
          <p:cNvPicPr>
            <a:picLocks noGrp="1" noChangeAspect="1" noChangeArrowheads="1"/>
          </p:cNvPicPr>
          <p:nvPr>
            <p:ph type="body" idx="4294967295"/>
          </p:nvPr>
        </p:nvPicPr>
        <p:blipFill>
          <a:blip r:embed="rId4" cstate="screen">
            <a:extLst>
              <a:ext uri="{28A0092B-C50C-407E-A947-70E740481C1C}">
                <a14:useLocalDpi xmlns:a14="http://schemas.microsoft.com/office/drawing/2010/main"/>
              </a:ext>
            </a:extLst>
          </a:blip>
          <a:srcRect/>
          <a:stretch>
            <a:fillRect/>
          </a:stretch>
        </p:blipFill>
        <p:spPr>
          <a:xfrm>
            <a:off x="1259632" y="2780928"/>
            <a:ext cx="2697162" cy="3490912"/>
          </a:xfrm>
          <a:noFill/>
          <a:ln>
            <a:solidFill>
              <a:schemeClr val="tx1"/>
            </a:solidFill>
            <a:miter lim="800000"/>
            <a:headEnd/>
            <a:tailEnd/>
          </a:ln>
        </p:spPr>
      </p:pic>
      <p:sp>
        <p:nvSpPr>
          <p:cNvPr id="6148" name="Text Box 5"/>
          <p:cNvSpPr txBox="1">
            <a:spLocks noChangeArrowheads="1"/>
          </p:cNvSpPr>
          <p:nvPr/>
        </p:nvSpPr>
        <p:spPr bwMode="auto">
          <a:xfrm>
            <a:off x="611188" y="982426"/>
            <a:ext cx="35290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sz="1600" dirty="0">
                <a:solidFill>
                  <a:srgbClr val="000000"/>
                </a:solidFill>
              </a:rPr>
              <a:t> Competent Communication Manual</a:t>
            </a:r>
          </a:p>
          <a:p>
            <a:pPr algn="ctr" eaLnBrk="1" hangingPunct="1">
              <a:spcBef>
                <a:spcPct val="50000"/>
              </a:spcBef>
            </a:pPr>
            <a:r>
              <a:rPr lang="en-US" altLang="zh-TW" sz="1600" dirty="0">
                <a:solidFill>
                  <a:srgbClr val="000000"/>
                </a:solidFill>
              </a:rPr>
              <a:t>10 Projects</a:t>
            </a:r>
          </a:p>
          <a:p>
            <a:pPr algn="ctr" eaLnBrk="1" hangingPunct="1">
              <a:spcBef>
                <a:spcPct val="50000"/>
              </a:spcBef>
            </a:pPr>
            <a:r>
              <a:rPr lang="zh-TW" altLang="en-US" sz="1600" b="1" dirty="0"/>
              <a:t>中級溝通手冊</a:t>
            </a:r>
            <a:endParaRPr lang="en-US" altLang="zh-TW" sz="1600" b="1" dirty="0">
              <a:solidFill>
                <a:srgbClr val="000000"/>
              </a:solidFill>
            </a:endParaRPr>
          </a:p>
        </p:txBody>
      </p:sp>
      <p:sp>
        <p:nvSpPr>
          <p:cNvPr id="6149" name="Line 6"/>
          <p:cNvSpPr>
            <a:spLocks noChangeShapeType="1"/>
          </p:cNvSpPr>
          <p:nvPr/>
        </p:nvSpPr>
        <p:spPr bwMode="auto">
          <a:xfrm>
            <a:off x="4140200" y="3500438"/>
            <a:ext cx="576263" cy="0"/>
          </a:xfrm>
          <a:prstGeom prst="line">
            <a:avLst/>
          </a:prstGeom>
          <a:noFill/>
          <a:ln w="762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6150" name="Object 2"/>
          <p:cNvGraphicFramePr>
            <a:graphicFrameLocks noGrp="1" noChangeAspect="1"/>
          </p:cNvGraphicFramePr>
          <p:nvPr>
            <p:ph idx="1"/>
            <p:extLst>
              <p:ext uri="{D42A27DB-BD31-4B8C-83A1-F6EECF244321}">
                <p14:modId xmlns:p14="http://schemas.microsoft.com/office/powerpoint/2010/main" val="483905755"/>
              </p:ext>
            </p:extLst>
          </p:nvPr>
        </p:nvGraphicFramePr>
        <p:xfrm>
          <a:off x="5063491" y="2708920"/>
          <a:ext cx="3041650" cy="3419475"/>
        </p:xfrm>
        <a:graphic>
          <a:graphicData uri="http://schemas.openxmlformats.org/presentationml/2006/ole">
            <mc:AlternateContent xmlns:mc="http://schemas.openxmlformats.org/markup-compatibility/2006">
              <mc:Choice xmlns:v="urn:schemas-microsoft-com:vml" Requires="v">
                <p:oleObj spid="_x0000_s6197" name="Photo Editor 影像" r:id="rId5" imgW="4753639" imgH="5342857" progId="MSPhotoEd.3">
                  <p:embed/>
                </p:oleObj>
              </mc:Choice>
              <mc:Fallback>
                <p:oleObj name="Photo Editor 影像" r:id="rId5" imgW="4753639" imgH="5342857" progId="MSPhotoEd.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3491" y="2708920"/>
                        <a:ext cx="30416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1" name="Text Box 11"/>
          <p:cNvSpPr txBox="1">
            <a:spLocks noChangeArrowheads="1"/>
          </p:cNvSpPr>
          <p:nvPr/>
        </p:nvSpPr>
        <p:spPr bwMode="auto">
          <a:xfrm>
            <a:off x="4892041" y="908720"/>
            <a:ext cx="33845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algn="ctr" eaLnBrk="1" hangingPunct="1">
              <a:spcBef>
                <a:spcPct val="50000"/>
              </a:spcBef>
            </a:pPr>
            <a:r>
              <a:rPr lang="en-US" altLang="zh-TW" sz="1600" dirty="0">
                <a:solidFill>
                  <a:srgbClr val="000000"/>
                </a:solidFill>
              </a:rPr>
              <a:t> Advanced Communication Manual</a:t>
            </a:r>
          </a:p>
          <a:p>
            <a:pPr algn="ctr" eaLnBrk="1" hangingPunct="1">
              <a:spcBef>
                <a:spcPct val="50000"/>
              </a:spcBef>
            </a:pPr>
            <a:r>
              <a:rPr lang="en-US" altLang="zh-TW" sz="1600" dirty="0">
                <a:solidFill>
                  <a:srgbClr val="000000"/>
                </a:solidFill>
              </a:rPr>
              <a:t> Total 15 Manuals</a:t>
            </a:r>
          </a:p>
          <a:p>
            <a:pPr algn="ctr" eaLnBrk="1" hangingPunct="1">
              <a:spcBef>
                <a:spcPct val="50000"/>
              </a:spcBef>
            </a:pPr>
            <a:r>
              <a:rPr lang="zh-TW" altLang="zh-TW" sz="1600" b="1" dirty="0"/>
              <a:t>進階手冊</a:t>
            </a:r>
            <a:r>
              <a:rPr lang="en-US" altLang="zh-TW" sz="1600" b="1" dirty="0"/>
              <a:t> 15</a:t>
            </a:r>
            <a:r>
              <a:rPr lang="zh-TW" altLang="en-US" sz="1600" b="1" dirty="0"/>
              <a:t>本</a:t>
            </a:r>
            <a:endParaRPr lang="en-US" altLang="zh-TW" sz="1600" dirty="0">
              <a:solidFill>
                <a:srgbClr val="00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42913" y="328613"/>
            <a:ext cx="8243887" cy="796925"/>
          </a:xfrm>
        </p:spPr>
        <p:txBody>
          <a:bodyPr/>
          <a:lstStyle/>
          <a:p>
            <a:r>
              <a:rPr lang="en-US" altLang="zh-TW" sz="3200" b="1" smtClean="0">
                <a:solidFill>
                  <a:srgbClr val="000000"/>
                </a:solidFill>
                <a:latin typeface="Georgia" pitchFamily="18" charset="0"/>
              </a:rPr>
              <a:t>Advanced Communication Manual</a:t>
            </a:r>
            <a:br>
              <a:rPr lang="en-US" altLang="zh-TW" sz="3200" b="1" smtClean="0">
                <a:solidFill>
                  <a:srgbClr val="000000"/>
                </a:solidFill>
                <a:latin typeface="Georgia" pitchFamily="18" charset="0"/>
              </a:rPr>
            </a:br>
            <a:r>
              <a:rPr lang="zh-TW" altLang="zh-TW" sz="3200" b="1" smtClean="0"/>
              <a:t>進階手冊</a:t>
            </a:r>
            <a:r>
              <a:rPr lang="en-US" altLang="zh-TW" sz="3200" b="1" smtClean="0"/>
              <a:t> 15</a:t>
            </a:r>
            <a:r>
              <a:rPr lang="zh-TW" altLang="en-US" sz="3200" b="1" smtClean="0"/>
              <a:t>本</a:t>
            </a:r>
            <a:endParaRPr lang="en-US" altLang="zh-TW" sz="3200" b="1" smtClean="0">
              <a:solidFill>
                <a:srgbClr val="000000"/>
              </a:solidFill>
              <a:latin typeface="Georgia" pitchFamily="18" charset="0"/>
            </a:endParaRPr>
          </a:p>
        </p:txBody>
      </p:sp>
      <p:sp>
        <p:nvSpPr>
          <p:cNvPr id="7171" name="Rectangle 5"/>
          <p:cNvSpPr>
            <a:spLocks noGrp="1" noChangeArrowheads="1"/>
          </p:cNvSpPr>
          <p:nvPr>
            <p:ph type="body" sz="half" idx="1"/>
          </p:nvPr>
        </p:nvSpPr>
        <p:spPr>
          <a:xfrm>
            <a:off x="4494213" y="1781175"/>
            <a:ext cx="4038600" cy="4456113"/>
          </a:xfrm>
          <a:noFill/>
        </p:spPr>
        <p:txBody>
          <a:bodyPr lIns="101188" tIns="50594" rIns="101188" bIns="50594"/>
          <a:lstStyle/>
          <a:p>
            <a:pPr marL="666750" indent="-666750" defTabSz="1011238">
              <a:lnSpc>
                <a:spcPct val="80000"/>
              </a:lnSpc>
              <a:buFontTx/>
              <a:buAutoNum type="arabicPeriod"/>
            </a:pPr>
            <a:r>
              <a:rPr lang="en-US" altLang="zh-TW" sz="1800" smtClean="0">
                <a:solidFill>
                  <a:srgbClr val="000000"/>
                </a:solidFill>
              </a:rPr>
              <a:t>Entertaining speaker</a:t>
            </a:r>
          </a:p>
          <a:p>
            <a:pPr marL="666750" indent="-666750" defTabSz="1011238">
              <a:lnSpc>
                <a:spcPct val="80000"/>
              </a:lnSpc>
              <a:buFontTx/>
              <a:buAutoNum type="arabicPeriod"/>
            </a:pPr>
            <a:r>
              <a:rPr lang="en-US" altLang="zh-TW" sz="1800" smtClean="0">
                <a:solidFill>
                  <a:srgbClr val="000000"/>
                </a:solidFill>
              </a:rPr>
              <a:t>Speaking to inform</a:t>
            </a:r>
          </a:p>
          <a:p>
            <a:pPr marL="666750" indent="-666750" defTabSz="1011238">
              <a:lnSpc>
                <a:spcPct val="80000"/>
              </a:lnSpc>
              <a:buFontTx/>
              <a:buAutoNum type="arabicPeriod"/>
            </a:pPr>
            <a:r>
              <a:rPr lang="en-US" altLang="zh-TW" sz="1800" smtClean="0">
                <a:solidFill>
                  <a:srgbClr val="000000"/>
                </a:solidFill>
              </a:rPr>
              <a:t>Public Relations</a:t>
            </a:r>
          </a:p>
          <a:p>
            <a:pPr marL="666750" indent="-666750" defTabSz="1011238">
              <a:lnSpc>
                <a:spcPct val="80000"/>
              </a:lnSpc>
              <a:buFontTx/>
              <a:buAutoNum type="arabicPeriod"/>
            </a:pPr>
            <a:r>
              <a:rPr lang="en-US" altLang="zh-TW" sz="1800" smtClean="0">
                <a:solidFill>
                  <a:srgbClr val="000000"/>
                </a:solidFill>
              </a:rPr>
              <a:t>Discussion leader</a:t>
            </a:r>
          </a:p>
          <a:p>
            <a:pPr marL="666750" indent="-666750" defTabSz="1011238">
              <a:lnSpc>
                <a:spcPct val="80000"/>
              </a:lnSpc>
              <a:buFontTx/>
              <a:buAutoNum type="arabicPeriod"/>
            </a:pPr>
            <a:r>
              <a:rPr lang="en-US" altLang="zh-TW" sz="1800" smtClean="0">
                <a:solidFill>
                  <a:srgbClr val="000000"/>
                </a:solidFill>
              </a:rPr>
              <a:t>Specialty speeches</a:t>
            </a:r>
          </a:p>
          <a:p>
            <a:pPr marL="666750" indent="-666750" defTabSz="1011238">
              <a:lnSpc>
                <a:spcPct val="80000"/>
              </a:lnSpc>
              <a:buFontTx/>
              <a:buAutoNum type="arabicPeriod"/>
            </a:pPr>
            <a:r>
              <a:rPr lang="en-US" altLang="zh-TW" sz="1800" smtClean="0">
                <a:solidFill>
                  <a:srgbClr val="000000"/>
                </a:solidFill>
              </a:rPr>
              <a:t>Speeches by Management</a:t>
            </a:r>
          </a:p>
          <a:p>
            <a:pPr marL="666750" indent="-666750" defTabSz="1011238">
              <a:lnSpc>
                <a:spcPct val="80000"/>
              </a:lnSpc>
              <a:buFontTx/>
              <a:buAutoNum type="arabicPeriod"/>
            </a:pPr>
            <a:r>
              <a:rPr lang="en-US" altLang="zh-TW" sz="1800" smtClean="0">
                <a:solidFill>
                  <a:srgbClr val="000000"/>
                </a:solidFill>
              </a:rPr>
              <a:t>Professional Speaker</a:t>
            </a:r>
          </a:p>
          <a:p>
            <a:pPr marL="666750" indent="-666750" defTabSz="1011238">
              <a:lnSpc>
                <a:spcPct val="80000"/>
              </a:lnSpc>
              <a:buFontTx/>
              <a:buAutoNum type="arabicPeriod"/>
            </a:pPr>
            <a:r>
              <a:rPr lang="en-US" altLang="zh-TW" sz="1800" smtClean="0">
                <a:solidFill>
                  <a:srgbClr val="000000"/>
                </a:solidFill>
              </a:rPr>
              <a:t>Technical presentations</a:t>
            </a:r>
          </a:p>
          <a:p>
            <a:pPr marL="666750" indent="-666750" defTabSz="1011238">
              <a:lnSpc>
                <a:spcPct val="80000"/>
              </a:lnSpc>
              <a:buFontTx/>
              <a:buAutoNum type="arabicPeriod"/>
            </a:pPr>
            <a:r>
              <a:rPr lang="en-US" altLang="zh-TW" sz="1800" smtClean="0">
                <a:solidFill>
                  <a:srgbClr val="000000"/>
                </a:solidFill>
              </a:rPr>
              <a:t>Persuasive speaking</a:t>
            </a:r>
          </a:p>
          <a:p>
            <a:pPr marL="666750" indent="-666750" defTabSz="1011238">
              <a:lnSpc>
                <a:spcPct val="80000"/>
              </a:lnSpc>
              <a:buFontTx/>
              <a:buAutoNum type="arabicPeriod"/>
            </a:pPr>
            <a:r>
              <a:rPr lang="en-US" altLang="zh-TW" sz="1800" smtClean="0">
                <a:solidFill>
                  <a:srgbClr val="000000"/>
                </a:solidFill>
              </a:rPr>
              <a:t>Communicating on TV</a:t>
            </a:r>
          </a:p>
          <a:p>
            <a:pPr marL="666750" indent="-666750" defTabSz="1011238">
              <a:lnSpc>
                <a:spcPct val="80000"/>
              </a:lnSpc>
              <a:buFontTx/>
              <a:buAutoNum type="arabicPeriod"/>
            </a:pPr>
            <a:r>
              <a:rPr lang="en-US" altLang="zh-TW" sz="1800" smtClean="0">
                <a:solidFill>
                  <a:srgbClr val="000000"/>
                </a:solidFill>
              </a:rPr>
              <a:t>Storytelling</a:t>
            </a:r>
          </a:p>
          <a:p>
            <a:pPr marL="666750" indent="-666750" defTabSz="1011238">
              <a:lnSpc>
                <a:spcPct val="80000"/>
              </a:lnSpc>
              <a:buFontTx/>
              <a:buAutoNum type="arabicPeriod"/>
            </a:pPr>
            <a:r>
              <a:rPr lang="en-US" altLang="zh-TW" sz="1800" smtClean="0">
                <a:solidFill>
                  <a:srgbClr val="000000"/>
                </a:solidFill>
              </a:rPr>
              <a:t>Interpretive Reading</a:t>
            </a:r>
          </a:p>
          <a:p>
            <a:pPr marL="666750" indent="-666750" defTabSz="1011238">
              <a:lnSpc>
                <a:spcPct val="80000"/>
              </a:lnSpc>
              <a:buFontTx/>
              <a:buAutoNum type="arabicPeriod"/>
            </a:pPr>
            <a:r>
              <a:rPr lang="en-US" altLang="zh-TW" sz="1800" smtClean="0">
                <a:solidFill>
                  <a:srgbClr val="000000"/>
                </a:solidFill>
              </a:rPr>
              <a:t>Interpersonal Communication</a:t>
            </a:r>
          </a:p>
          <a:p>
            <a:pPr marL="666750" indent="-666750" defTabSz="1011238">
              <a:lnSpc>
                <a:spcPct val="80000"/>
              </a:lnSpc>
              <a:buFontTx/>
              <a:buAutoNum type="arabicPeriod"/>
            </a:pPr>
            <a:r>
              <a:rPr lang="en-US" altLang="zh-TW" sz="1800" smtClean="0">
                <a:solidFill>
                  <a:srgbClr val="000000"/>
                </a:solidFill>
              </a:rPr>
              <a:t>Special Occasion speeches</a:t>
            </a:r>
          </a:p>
          <a:p>
            <a:pPr marL="666750" indent="-666750" defTabSz="1011238">
              <a:lnSpc>
                <a:spcPct val="80000"/>
              </a:lnSpc>
              <a:buFontTx/>
              <a:buAutoNum type="arabicPeriod"/>
            </a:pPr>
            <a:r>
              <a:rPr lang="en-US" altLang="zh-TW" sz="1800" smtClean="0">
                <a:solidFill>
                  <a:srgbClr val="000000"/>
                </a:solidFill>
              </a:rPr>
              <a:t>Humorously Speaking</a:t>
            </a:r>
          </a:p>
        </p:txBody>
      </p:sp>
      <p:graphicFrame>
        <p:nvGraphicFramePr>
          <p:cNvPr id="7172" name="Object 2"/>
          <p:cNvGraphicFramePr>
            <a:graphicFrameLocks noGrp="1" noChangeAspect="1"/>
          </p:cNvGraphicFramePr>
          <p:nvPr>
            <p:ph sz="half" idx="2"/>
          </p:nvPr>
        </p:nvGraphicFramePr>
        <p:xfrm>
          <a:off x="544513" y="1989138"/>
          <a:ext cx="3451225" cy="3879850"/>
        </p:xfrm>
        <a:graphic>
          <a:graphicData uri="http://schemas.openxmlformats.org/presentationml/2006/ole">
            <mc:AlternateContent xmlns:mc="http://schemas.openxmlformats.org/markup-compatibility/2006">
              <mc:Choice xmlns:v="urn:schemas-microsoft-com:vml" Requires="v">
                <p:oleObj spid="_x0000_s7217" name="Photo Editor 影像" r:id="rId4" imgW="4753639" imgH="5342857" progId="MSPhotoEd.3">
                  <p:embed/>
                </p:oleObj>
              </mc:Choice>
              <mc:Fallback>
                <p:oleObj name="Photo Editor 影像" r:id="rId4" imgW="4753639" imgH="5342857"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513" y="1989138"/>
                        <a:ext cx="3451225" cy="387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42913" y="328613"/>
            <a:ext cx="8243887" cy="796925"/>
          </a:xfrm>
        </p:spPr>
        <p:txBody>
          <a:bodyPr/>
          <a:lstStyle/>
          <a:p>
            <a:r>
              <a:rPr lang="en-US" altLang="zh-TW" sz="3200" b="1" dirty="0" smtClean="0">
                <a:solidFill>
                  <a:srgbClr val="000000"/>
                </a:solidFill>
                <a:latin typeface="Georgia" pitchFamily="18" charset="0"/>
              </a:rPr>
              <a:t>Advanced Communication Manual</a:t>
            </a:r>
            <a:br>
              <a:rPr lang="en-US" altLang="zh-TW" sz="3200" b="1" dirty="0" smtClean="0">
                <a:solidFill>
                  <a:srgbClr val="000000"/>
                </a:solidFill>
                <a:latin typeface="Georgia" pitchFamily="18" charset="0"/>
              </a:rPr>
            </a:br>
            <a:r>
              <a:rPr lang="zh-TW" altLang="zh-TW" sz="3200" b="1" dirty="0" smtClean="0"/>
              <a:t>進階手冊</a:t>
            </a:r>
            <a:r>
              <a:rPr lang="en-US" altLang="zh-TW" sz="3200" b="1" dirty="0" smtClean="0"/>
              <a:t> </a:t>
            </a:r>
            <a:r>
              <a:rPr lang="zh-TW" altLang="en-US" sz="3200" b="1" dirty="0" smtClean="0"/>
              <a:t>中文</a:t>
            </a:r>
            <a:r>
              <a:rPr lang="en-US" altLang="zh-TW" sz="3200" b="1" dirty="0" smtClean="0"/>
              <a:t>6</a:t>
            </a:r>
            <a:r>
              <a:rPr lang="zh-TW" altLang="en-US" sz="3200" b="1" dirty="0" smtClean="0"/>
              <a:t>本</a:t>
            </a:r>
            <a:endParaRPr lang="en-US" altLang="zh-TW" sz="3200" b="1" dirty="0" smtClean="0">
              <a:solidFill>
                <a:srgbClr val="000000"/>
              </a:solidFill>
              <a:latin typeface="Georgia" pitchFamily="18" charset="0"/>
            </a:endParaRPr>
          </a:p>
        </p:txBody>
      </p:sp>
      <p:sp>
        <p:nvSpPr>
          <p:cNvPr id="7171" name="Rectangle 5"/>
          <p:cNvSpPr>
            <a:spLocks noGrp="1" noChangeArrowheads="1"/>
          </p:cNvSpPr>
          <p:nvPr>
            <p:ph type="body" sz="half" idx="1"/>
          </p:nvPr>
        </p:nvSpPr>
        <p:spPr>
          <a:xfrm>
            <a:off x="2915816" y="1340768"/>
            <a:ext cx="6048672" cy="4456113"/>
          </a:xfrm>
          <a:noFill/>
        </p:spPr>
        <p:txBody>
          <a:bodyPr lIns="101188" tIns="50594" rIns="101188" bIns="50594"/>
          <a:lstStyle/>
          <a:p>
            <a:r>
              <a:rPr lang="en-US" sz="1800" dirty="0" smtClean="0"/>
              <a:t>CT226A </a:t>
            </a:r>
            <a:r>
              <a:rPr lang="en-US" sz="1800" dirty="0"/>
              <a:t>The Entertaining Speaker </a:t>
            </a:r>
            <a:endParaRPr lang="en-US" sz="1800" dirty="0" smtClean="0"/>
          </a:p>
          <a:p>
            <a:pPr marL="0" indent="0">
              <a:buNone/>
            </a:pPr>
            <a:r>
              <a:rPr lang="en-US" sz="1800" dirty="0"/>
              <a:t>	</a:t>
            </a:r>
            <a:r>
              <a:rPr lang="en-US" sz="1800" dirty="0" smtClean="0"/>
              <a:t>(</a:t>
            </a:r>
            <a:r>
              <a:rPr lang="en-US" sz="1800" dirty="0"/>
              <a:t>Traditional Chinese)</a:t>
            </a:r>
            <a:r>
              <a:rPr lang="zh-TW" altLang="en-US" sz="1800" dirty="0"/>
              <a:t>娛樂型演講</a:t>
            </a:r>
          </a:p>
          <a:p>
            <a:r>
              <a:rPr lang="en-US" sz="1800" dirty="0"/>
              <a:t>CT226B Speaking to Inform </a:t>
            </a:r>
            <a:endParaRPr lang="en-US" sz="1800" dirty="0" smtClean="0"/>
          </a:p>
          <a:p>
            <a:pPr marL="0" indent="0">
              <a:buNone/>
            </a:pPr>
            <a:r>
              <a:rPr lang="en-US" sz="1800" dirty="0" smtClean="0"/>
              <a:t>	(</a:t>
            </a:r>
            <a:r>
              <a:rPr lang="en-US" sz="1800" dirty="0"/>
              <a:t>Traditional Chinese)</a:t>
            </a:r>
            <a:r>
              <a:rPr lang="zh-TW" altLang="en-US" sz="1800" dirty="0"/>
              <a:t>資訊型報導</a:t>
            </a:r>
          </a:p>
          <a:p>
            <a:r>
              <a:rPr lang="en-US" sz="1800" dirty="0"/>
              <a:t>CT226G The Professional Speaker </a:t>
            </a:r>
            <a:endParaRPr lang="en-US" sz="1800" dirty="0" smtClean="0"/>
          </a:p>
          <a:p>
            <a:pPr marL="0" indent="0">
              <a:buNone/>
            </a:pPr>
            <a:r>
              <a:rPr lang="en-US" sz="1800" dirty="0"/>
              <a:t>	</a:t>
            </a:r>
            <a:r>
              <a:rPr lang="en-US" sz="1800" dirty="0" smtClean="0"/>
              <a:t>(</a:t>
            </a:r>
            <a:r>
              <a:rPr lang="en-US" sz="1800" dirty="0"/>
              <a:t>Traditional Chinese)</a:t>
            </a:r>
            <a:r>
              <a:rPr lang="zh-TW" altLang="en-US" sz="1800" dirty="0"/>
              <a:t>職業演講者</a:t>
            </a:r>
          </a:p>
          <a:p>
            <a:r>
              <a:rPr lang="en-US" sz="1800" dirty="0"/>
              <a:t>CT226I Persuasive Speaking </a:t>
            </a:r>
            <a:endParaRPr lang="en-US" sz="1800" dirty="0" smtClean="0"/>
          </a:p>
          <a:p>
            <a:pPr marL="0" indent="0">
              <a:buNone/>
            </a:pPr>
            <a:r>
              <a:rPr lang="en-US" sz="1800" dirty="0"/>
              <a:t>	</a:t>
            </a:r>
            <a:r>
              <a:rPr lang="en-US" sz="1800" dirty="0" smtClean="0"/>
              <a:t>(</a:t>
            </a:r>
            <a:r>
              <a:rPr lang="en-US" sz="1800" dirty="0"/>
              <a:t>Traditional Chinese)</a:t>
            </a:r>
            <a:r>
              <a:rPr lang="zh-TW" altLang="en-US" sz="1800" dirty="0"/>
              <a:t>勸說型演講</a:t>
            </a:r>
          </a:p>
          <a:p>
            <a:r>
              <a:rPr lang="en-US" sz="1800" dirty="0"/>
              <a:t>CT226K Storytelling </a:t>
            </a:r>
            <a:endParaRPr lang="en-US" sz="1800" dirty="0" smtClean="0"/>
          </a:p>
          <a:p>
            <a:pPr marL="0" indent="0">
              <a:buNone/>
            </a:pPr>
            <a:r>
              <a:rPr lang="en-US" sz="1800" dirty="0"/>
              <a:t>	</a:t>
            </a:r>
            <a:r>
              <a:rPr lang="en-US" sz="1800" dirty="0" smtClean="0"/>
              <a:t>(</a:t>
            </a:r>
            <a:r>
              <a:rPr lang="en-US" sz="1800" dirty="0"/>
              <a:t>Traditional Chinese)</a:t>
            </a:r>
            <a:r>
              <a:rPr lang="zh-TW" altLang="en-US" sz="1800" dirty="0"/>
              <a:t>故事講述</a:t>
            </a:r>
          </a:p>
          <a:p>
            <a:r>
              <a:rPr lang="en-US" sz="1800" dirty="0"/>
              <a:t>CT226O Humorously Speaking </a:t>
            </a:r>
            <a:endParaRPr lang="en-US" sz="1800" dirty="0" smtClean="0"/>
          </a:p>
          <a:p>
            <a:pPr marL="0" indent="0">
              <a:buNone/>
            </a:pPr>
            <a:r>
              <a:rPr lang="en-US" sz="1800" dirty="0"/>
              <a:t>	</a:t>
            </a:r>
            <a:r>
              <a:rPr lang="en-US" sz="1800" dirty="0" smtClean="0"/>
              <a:t>(</a:t>
            </a:r>
            <a:r>
              <a:rPr lang="en-US" sz="1800" dirty="0"/>
              <a:t>Traditional Chinese)</a:t>
            </a:r>
            <a:r>
              <a:rPr lang="zh-TW" altLang="en-US" sz="1800" dirty="0"/>
              <a:t>幽默式演講</a:t>
            </a:r>
          </a:p>
          <a:p>
            <a:pPr marL="0" indent="0" defTabSz="1011238">
              <a:lnSpc>
                <a:spcPct val="80000"/>
              </a:lnSpc>
              <a:buNone/>
            </a:pPr>
            <a:endParaRPr lang="en-US" altLang="zh-TW" sz="1800" dirty="0" smtClean="0">
              <a:solidFill>
                <a:srgbClr val="000000"/>
              </a:solidFill>
            </a:endParaRPr>
          </a:p>
        </p:txBody>
      </p:sp>
      <p:graphicFrame>
        <p:nvGraphicFramePr>
          <p:cNvPr id="7172" name="Object 2"/>
          <p:cNvGraphicFramePr>
            <a:graphicFrameLocks noGrp="1" noChangeAspect="1"/>
          </p:cNvGraphicFramePr>
          <p:nvPr>
            <p:ph sz="half" idx="2"/>
            <p:extLst>
              <p:ext uri="{D42A27DB-BD31-4B8C-83A1-F6EECF244321}">
                <p14:modId xmlns:p14="http://schemas.microsoft.com/office/powerpoint/2010/main" val="1658385002"/>
              </p:ext>
            </p:extLst>
          </p:nvPr>
        </p:nvGraphicFramePr>
        <p:xfrm>
          <a:off x="323528" y="1484784"/>
          <a:ext cx="2305906" cy="2592288"/>
        </p:xfrm>
        <a:graphic>
          <a:graphicData uri="http://schemas.openxmlformats.org/presentationml/2006/ole">
            <mc:AlternateContent xmlns:mc="http://schemas.openxmlformats.org/markup-compatibility/2006">
              <mc:Choice xmlns:v="urn:schemas-microsoft-com:vml" Requires="v">
                <p:oleObj spid="_x0000_s12328" name="Photo Editor 影像" r:id="rId4" imgW="4753639" imgH="5342857" progId="MSPhotoEd.3">
                  <p:embed/>
                </p:oleObj>
              </mc:Choice>
              <mc:Fallback>
                <p:oleObj name="Photo Editor 影像" r:id="rId4" imgW="4753639" imgH="5342857"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484784"/>
                        <a:ext cx="2305906" cy="259228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844110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zh-TW" altLang="en-US"/>
          </a:p>
        </p:txBody>
      </p:sp>
      <p:sp>
        <p:nvSpPr>
          <p:cNvPr id="3" name="Text Placeholder 2"/>
          <p:cNvSpPr>
            <a:spLocks noGrp="1"/>
          </p:cNvSpPr>
          <p:nvPr>
            <p:ph type="body" sz="half" idx="1"/>
          </p:nvPr>
        </p:nvSpPr>
        <p:spPr/>
        <p:txBody>
          <a:bodyPr/>
          <a:lstStyle/>
          <a:p>
            <a:endParaRPr lang="zh-TW" altLang="en-US"/>
          </a:p>
        </p:txBody>
      </p:sp>
      <p:sp>
        <p:nvSpPr>
          <p:cNvPr id="4" name="Content Placeholder 3"/>
          <p:cNvSpPr>
            <a:spLocks noGrp="1"/>
          </p:cNvSpPr>
          <p:nvPr>
            <p:ph sz="half" idx="2"/>
          </p:nvPr>
        </p:nvSpPr>
        <p:spPr/>
        <p:txBody>
          <a:bodyPr/>
          <a:lstStyle/>
          <a:p>
            <a:endParaRPr lang="zh-TW" altLang="en-US"/>
          </a:p>
        </p:txBody>
      </p:sp>
      <p:pic>
        <p:nvPicPr>
          <p:cNvPr id="1331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30931"/>
            <a:ext cx="9144000" cy="681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0926205">
            <a:off x="2124611" y="773472"/>
            <a:ext cx="872205" cy="83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a:spLocks noChangeArrowheads="1"/>
          </p:cNvSpPr>
          <p:nvPr/>
        </p:nvSpPr>
        <p:spPr bwMode="auto">
          <a:xfrm>
            <a:off x="1" y="1791558"/>
            <a:ext cx="2339751" cy="485314"/>
          </a:xfrm>
          <a:prstGeom prst="ellipse">
            <a:avLst/>
          </a:prstGeom>
          <a:noFill/>
          <a:ln w="57150" algn="ctr">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TW" altLang="en-US"/>
          </a:p>
        </p:txBody>
      </p:sp>
    </p:spTree>
    <p:extLst>
      <p:ext uri="{BB962C8B-B14F-4D97-AF65-F5344CB8AC3E}">
        <p14:creationId xmlns:p14="http://schemas.microsoft.com/office/powerpoint/2010/main" val="356752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0"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2229</TotalTime>
  <Words>4938</Words>
  <Application>Microsoft Office PowerPoint</Application>
  <PresentationFormat>On-screen Show (4:3)</PresentationFormat>
  <Paragraphs>475</Paragraphs>
  <Slides>56</Slides>
  <Notes>50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預設簡報設計</vt:lpstr>
      <vt:lpstr>Photo Editor 影像</vt:lpstr>
      <vt:lpstr>Toastmasters  Education Program &amp; Resources  演講會的進階課程和資源平台   Helen Chen, DTM Feb. 22, 2014</vt:lpstr>
      <vt:lpstr>PowerPoint Presentation</vt:lpstr>
      <vt:lpstr>PowerPoint Presentation</vt:lpstr>
      <vt:lpstr>Competent Communication Manual 中級溝通手冊（ＣＣ）</vt:lpstr>
      <vt:lpstr>Competent Leadership Manual 中級領導手冊 (CL)</vt:lpstr>
      <vt:lpstr>Communication Programs</vt:lpstr>
      <vt:lpstr>Advanced Communication Manual 進階手冊 15本</vt:lpstr>
      <vt:lpstr>Advanced Communication Manual 進階手冊 中文6本</vt:lpstr>
      <vt:lpstr>PowerPoint Presentation</vt:lpstr>
      <vt:lpstr>PowerPoint Presentation</vt:lpstr>
      <vt:lpstr>PowerPoint Presentation</vt:lpstr>
      <vt:lpstr>PowerPoint Presentation</vt:lpstr>
      <vt:lpstr>PowerPoint Presentation</vt:lpstr>
      <vt:lpstr>Educational Series     訓練課程</vt:lpstr>
      <vt:lpstr>&amp;         &amp; </vt:lpstr>
      <vt:lpstr>Educational Series 1. THE SUCCESSFUL CLUB SERIES  成功會務系列  (ACS and ALB) </vt:lpstr>
      <vt:lpstr>Educational Series 2. THE LEADERSHIP EXCELLENCE SERIES   傑出領導系列  (ALB) </vt:lpstr>
      <vt:lpstr>Educational Series 3. THE BETTER SPEAKER SERIES  演講精進系列  (ACS) </vt:lpstr>
      <vt:lpstr>Educational Series 3. THE BETTER SPEAKER SERIES  演講精進系列  (ACS)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Don’t just download the files  !! 下載 （練習） Deliver these presentations!! 上台</vt:lpstr>
      <vt:lpstr>4. THE SUCCESS/LEADERSHIP PROGRAMS   成功/領導課程  (ACG) </vt:lpstr>
      <vt:lpstr>5. THE SUCCESS/COMM. PROGRAMS   成功/溝通課程  (ACG) </vt:lpstr>
      <vt:lpstr>&amp;       </vt:lpstr>
      <vt:lpstr>High Performance Leadership  (HPL)  高成效領導課  </vt:lpstr>
      <vt:lpstr>Youth  Leadership Program  青少年領導課程    </vt:lpstr>
      <vt:lpstr>Youth  Interpersonal Communication Program  青少年人際溝通課程  **Do not fulfill any award requirements </vt:lpstr>
      <vt:lpstr>PowerPoint Presentation</vt:lpstr>
      <vt:lpstr>PowerPoint Presentation</vt:lpstr>
      <vt:lpstr>PowerPoint Presentation</vt:lpstr>
      <vt:lpstr>PowerPoint Presentation</vt:lpstr>
      <vt:lpstr>PowerPoint Presentation</vt:lpstr>
      <vt:lpstr>Other manuals ($$)</vt:lpstr>
      <vt:lpstr>PowerPoint Presentation</vt:lpstr>
      <vt:lpstr>PowerPoint Presentation</vt:lpstr>
      <vt:lpstr>PowerPoint Presentation</vt:lpstr>
      <vt:lpstr>PowerPoint Presentation</vt:lpstr>
      <vt:lpstr>Club/District Offices</vt:lpstr>
      <vt:lpstr>PowerPoint Presentation</vt:lpstr>
      <vt:lpstr>People 人</vt:lpstr>
      <vt:lpstr>PowerPoint Presentation</vt:lpstr>
      <vt:lpstr>PowerPoint Presentation</vt:lpstr>
      <vt:lpstr>PowerPoint Presentation</vt:lpstr>
      <vt:lpstr>PowerPoint Presentation</vt:lpstr>
      <vt:lpstr>PowerPoint Presentation</vt:lpstr>
      <vt:lpstr>Venues 場合</vt:lpstr>
      <vt:lpstr>PowerPoint Presentation</vt:lpstr>
      <vt:lpstr>PowerPoint Presentation</vt:lpstr>
    </vt:vector>
  </TitlesOfParts>
  <Company>Phoenix Technologies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Phoenix Technologies</dc:creator>
  <cp:lastModifiedBy>Taipei American School</cp:lastModifiedBy>
  <cp:revision>131</cp:revision>
  <dcterms:created xsi:type="dcterms:W3CDTF">2007-01-11T07:33:19Z</dcterms:created>
  <dcterms:modified xsi:type="dcterms:W3CDTF">2014-02-21T13:41:13Z</dcterms:modified>
</cp:coreProperties>
</file>