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62" r:id="rId4"/>
    <p:sldId id="263" r:id="rId5"/>
    <p:sldId id="285" r:id="rId6"/>
    <p:sldId id="265" r:id="rId7"/>
    <p:sldId id="280" r:id="rId8"/>
    <p:sldId id="260" r:id="rId9"/>
    <p:sldId id="268" r:id="rId10"/>
    <p:sldId id="269" r:id="rId11"/>
    <p:sldId id="278" r:id="rId12"/>
    <p:sldId id="267" r:id="rId13"/>
    <p:sldId id="276" r:id="rId14"/>
    <p:sldId id="279" r:id="rId15"/>
    <p:sldId id="277" r:id="rId16"/>
    <p:sldId id="266" r:id="rId17"/>
    <p:sldId id="270" r:id="rId18"/>
    <p:sldId id="257" r:id="rId19"/>
    <p:sldId id="258" r:id="rId20"/>
    <p:sldId id="271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411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8324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439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239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68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145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44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81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62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571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840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AEC4-1F5F-46B2-8790-9BEAADA2600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EC73-02E5-4968-A50F-D0E9E5ECA6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1245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1" y="6525344"/>
            <a:ext cx="8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Division H     		 21 Oct 2014			Douglas Huang, ACS, ALS 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1700808"/>
            <a:ext cx="7416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tx2"/>
                </a:solidFill>
                <a:latin typeface="+mj-lt"/>
              </a:rPr>
              <a:t>Useful Training Tips</a:t>
            </a:r>
            <a:endParaRPr lang="zh-TW" alt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987824" y="2276872"/>
            <a:ext cx="302433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59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7512"/>
            <a:ext cx="5040560" cy="67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596383" y="2934156"/>
            <a:ext cx="685548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Judge’s Eligibility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0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6434830" cy="467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596383" y="2934156"/>
            <a:ext cx="685548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Timer’s Sheet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0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244"/>
            <a:ext cx="612216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596383" y="2934156"/>
            <a:ext cx="685548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Vote Counter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1293"/>
            <a:ext cx="6696744" cy="67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596383" y="2934156"/>
            <a:ext cx="685548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Judge Ballot (A)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0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8860"/>
            <a:ext cx="7030554" cy="652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596383" y="2934156"/>
            <a:ext cx="685548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Judge Ballot (B)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4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184" y="2454205"/>
            <a:ext cx="2727000" cy="209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889" y="250102"/>
            <a:ext cx="2731591" cy="212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12" y="250102"/>
            <a:ext cx="5667915" cy="43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968" y="4623509"/>
            <a:ext cx="2727000" cy="211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20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7291246" cy="5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596383" y="2934156"/>
            <a:ext cx="685548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Winner Notifications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442" y="44624"/>
            <a:ext cx="8029062" cy="68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1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627" y="177132"/>
            <a:ext cx="5543484" cy="323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236" y="3429000"/>
            <a:ext cx="5495007" cy="289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7956376" y="4293096"/>
            <a:ext cx="1152128" cy="648071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596383" y="2934156"/>
            <a:ext cx="685548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D67 Website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8352928" cy="69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1988840"/>
            <a:ext cx="4176464" cy="4536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76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15"/>
          <p:cNvSpPr txBox="1"/>
          <p:nvPr/>
        </p:nvSpPr>
        <p:spPr>
          <a:xfrm>
            <a:off x="251520" y="757153"/>
            <a:ext cx="8483413" cy="101566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zh-TW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ld English Text MT" pitchFamily="66" charset="0"/>
                <a:ea typeface="新細明體" pitchFamily="18" charset="-120"/>
              </a:rPr>
              <a:t>Toastmasters International</a:t>
            </a:r>
            <a:endParaRPr lang="zh-TW" alt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ld English Text MT" pitchFamily="66" charset="0"/>
              <a:ea typeface="新細明體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2201878"/>
            <a:ext cx="5141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u="sng" dirty="0" smtClean="0"/>
              <a:t>What is our objective today ?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“ability to coordinate, prepare, and deliver a quality Speech Contest”</a:t>
            </a:r>
            <a:endParaRPr lang="zh-TW" altLang="en-US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4193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38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324" y="0"/>
            <a:ext cx="9144000" cy="292749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565352" cy="21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94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  <a:solidFill>
            <a:schemeClr val="tx2"/>
          </a:solidFill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Preparations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4032448" cy="3345235"/>
          </a:xfrm>
          <a:solidFill>
            <a:srgbClr val="7030A0"/>
          </a:solidFill>
        </p:spPr>
        <p:txBody>
          <a:bodyPr/>
          <a:lstStyle/>
          <a:p>
            <a:pPr marL="0" indent="0" algn="ctr">
              <a:buNone/>
            </a:pPr>
            <a:endParaRPr lang="en-US" altLang="zh-TW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zh-TW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Resources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2780928"/>
            <a:ext cx="4176464" cy="33123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TW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zh-TW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During Contest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8208912" cy="58326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203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Resources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600" b="1" u="sng" dirty="0" smtClean="0">
                <a:solidFill>
                  <a:srgbClr val="7030A0"/>
                </a:solidFill>
              </a:rPr>
              <a:t>Certificates</a:t>
            </a:r>
          </a:p>
          <a:p>
            <a:r>
              <a:rPr lang="en-US" altLang="zh-TW" sz="2400" dirty="0" smtClean="0"/>
              <a:t>Participants</a:t>
            </a:r>
          </a:p>
          <a:p>
            <a:r>
              <a:rPr lang="en-US" altLang="zh-TW" sz="2400" dirty="0" smtClean="0"/>
              <a:t>Helpers</a:t>
            </a:r>
          </a:p>
          <a:p>
            <a:r>
              <a:rPr lang="en-US" altLang="zh-TW" sz="2400" dirty="0" smtClean="0"/>
              <a:t>Contest Chair</a:t>
            </a:r>
          </a:p>
          <a:p>
            <a:r>
              <a:rPr lang="en-US" altLang="zh-TW" sz="2400" dirty="0" smtClean="0"/>
              <a:t>Chief Judge</a:t>
            </a:r>
          </a:p>
          <a:p>
            <a:r>
              <a:rPr lang="en-US" altLang="zh-TW" sz="2400" dirty="0" smtClean="0"/>
              <a:t>Judges</a:t>
            </a:r>
            <a:endParaRPr lang="zh-TW" alt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75856" y="1639341"/>
            <a:ext cx="30243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600" b="1" u="sng" dirty="0" smtClean="0">
                <a:solidFill>
                  <a:srgbClr val="7030A0"/>
                </a:solidFill>
              </a:rPr>
              <a:t>Contest Sheets</a:t>
            </a:r>
          </a:p>
          <a:p>
            <a:r>
              <a:rPr lang="en-US" altLang="zh-TW" sz="2400" dirty="0" smtClean="0"/>
              <a:t>Winners</a:t>
            </a:r>
          </a:p>
          <a:p>
            <a:r>
              <a:rPr lang="en-US" altLang="zh-TW" sz="2400" dirty="0" smtClean="0"/>
              <a:t>Timer’s Sheet</a:t>
            </a:r>
          </a:p>
          <a:p>
            <a:r>
              <a:rPr lang="en-US" altLang="zh-TW" sz="2400" dirty="0" smtClean="0"/>
              <a:t>Tally Vote</a:t>
            </a:r>
          </a:p>
          <a:p>
            <a:r>
              <a:rPr lang="en-US" altLang="zh-TW" sz="2400" dirty="0" smtClean="0"/>
              <a:t>Judge Ballads</a:t>
            </a:r>
          </a:p>
          <a:p>
            <a:r>
              <a:rPr lang="en-US" altLang="zh-TW" sz="2400" dirty="0" smtClean="0"/>
              <a:t>…</a:t>
            </a:r>
          </a:p>
          <a:p>
            <a:pPr algn="ctr"/>
            <a:endParaRPr lang="zh-TW" alt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0192" y="1639341"/>
            <a:ext cx="2386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600" b="1" u="sng" dirty="0" smtClean="0">
                <a:solidFill>
                  <a:srgbClr val="7030A0"/>
                </a:solidFill>
              </a:rPr>
              <a:t>Judges</a:t>
            </a:r>
          </a:p>
          <a:p>
            <a:r>
              <a:rPr lang="en-US" altLang="zh-TW" sz="2400" dirty="0" smtClean="0"/>
              <a:t>Invitations</a:t>
            </a:r>
          </a:p>
          <a:p>
            <a:r>
              <a:rPr lang="en-US" altLang="zh-TW" sz="2400" dirty="0" smtClean="0"/>
              <a:t>appreciations</a:t>
            </a:r>
            <a:endParaRPr lang="en-US" altLang="zh-TW" sz="2400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sz="3600" b="1" u="sng" dirty="0" smtClean="0">
                <a:solidFill>
                  <a:srgbClr val="7030A0"/>
                </a:solidFill>
              </a:rPr>
              <a:t>Venue</a:t>
            </a:r>
          </a:p>
          <a:p>
            <a:r>
              <a:rPr lang="en-US" altLang="zh-TW" sz="2400" dirty="0" smtClean="0"/>
              <a:t>Bookings</a:t>
            </a:r>
          </a:p>
          <a:p>
            <a:r>
              <a:rPr lang="en-US" altLang="zh-TW" sz="2400" dirty="0" smtClean="0"/>
              <a:t>Equipment’s</a:t>
            </a:r>
          </a:p>
          <a:p>
            <a:r>
              <a:rPr lang="en-US" altLang="zh-TW" sz="2400" dirty="0" smtClean="0"/>
              <a:t>…</a:t>
            </a:r>
            <a:endParaRPr lang="zh-TW" alt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2358358" cy="17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68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During Contest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3600" b="1" u="sng" dirty="0" smtClean="0">
                <a:solidFill>
                  <a:schemeClr val="tx2"/>
                </a:solidFill>
              </a:rPr>
              <a:t>House Keeping’s</a:t>
            </a:r>
          </a:p>
          <a:p>
            <a:r>
              <a:rPr lang="en-US" altLang="zh-TW" sz="2400" dirty="0" smtClean="0"/>
              <a:t>Mobile Phones </a:t>
            </a:r>
          </a:p>
          <a:p>
            <a:r>
              <a:rPr lang="en-US" altLang="zh-TW" sz="2400" dirty="0" smtClean="0"/>
              <a:t>Microphone</a:t>
            </a:r>
          </a:p>
          <a:p>
            <a:r>
              <a:rPr lang="en-US" altLang="zh-TW" sz="2400" dirty="0" smtClean="0"/>
              <a:t>Projector</a:t>
            </a:r>
          </a:p>
          <a:p>
            <a:r>
              <a:rPr lang="en-US" altLang="zh-TW" sz="2400" dirty="0" smtClean="0"/>
              <a:t>Stage</a:t>
            </a:r>
          </a:p>
          <a:p>
            <a:r>
              <a:rPr lang="en-US" altLang="zh-TW" sz="2400" dirty="0" smtClean="0"/>
              <a:t>Timer Cards</a:t>
            </a:r>
          </a:p>
          <a:p>
            <a:r>
              <a:rPr lang="en-US" altLang="zh-TW" sz="2400" dirty="0" smtClean="0"/>
              <a:t>Stop watch</a:t>
            </a:r>
          </a:p>
          <a:p>
            <a:r>
              <a:rPr lang="en-US" altLang="zh-TW" sz="2400" dirty="0" smtClean="0"/>
              <a:t>Extra Pens</a:t>
            </a:r>
          </a:p>
          <a:p>
            <a:r>
              <a:rPr lang="en-US" altLang="zh-TW" sz="2400" dirty="0" smtClean="0"/>
              <a:t>Snack / drinks</a:t>
            </a:r>
          </a:p>
          <a:p>
            <a:r>
              <a:rPr lang="en-US" altLang="zh-TW" sz="2400" dirty="0" smtClean="0"/>
              <a:t>SAA</a:t>
            </a:r>
            <a:endParaRPr lang="zh-TW" alt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84168" y="1650089"/>
            <a:ext cx="27623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600" b="1" u="sng" dirty="0" smtClean="0">
                <a:solidFill>
                  <a:schemeClr val="tx2"/>
                </a:solidFill>
              </a:rPr>
              <a:t>Judges </a:t>
            </a:r>
          </a:p>
          <a:p>
            <a:r>
              <a:rPr lang="en-US" altLang="zh-TW" sz="2400" dirty="0" smtClean="0"/>
              <a:t>Ballad sheets</a:t>
            </a:r>
          </a:p>
          <a:p>
            <a:r>
              <a:rPr lang="en-US" altLang="zh-TW" sz="2400" dirty="0" smtClean="0"/>
              <a:t>Discreet</a:t>
            </a:r>
          </a:p>
          <a:p>
            <a:r>
              <a:rPr lang="en-US" altLang="zh-TW" sz="2400" dirty="0" smtClean="0"/>
              <a:t>Ballad collections</a:t>
            </a:r>
          </a:p>
          <a:p>
            <a:pPr algn="ctr"/>
            <a:endParaRPr lang="zh-TW" alt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7904" y="1628800"/>
            <a:ext cx="2386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600" b="1" u="sng" dirty="0" smtClean="0">
                <a:solidFill>
                  <a:schemeClr val="tx2"/>
                </a:solidFill>
              </a:rPr>
              <a:t>Speakers</a:t>
            </a:r>
          </a:p>
          <a:p>
            <a:r>
              <a:rPr lang="en-US" altLang="zh-TW" sz="2400" dirty="0" smtClean="0"/>
              <a:t>Drawing order in advanced</a:t>
            </a:r>
          </a:p>
          <a:p>
            <a:r>
              <a:rPr lang="en-US" altLang="zh-TW" sz="2400" dirty="0" smtClean="0"/>
              <a:t>Seated in one area</a:t>
            </a:r>
          </a:p>
          <a:p>
            <a:r>
              <a:rPr lang="en-US" altLang="zh-TW" sz="2400" dirty="0" smtClean="0"/>
              <a:t>Evaluation – have paper</a:t>
            </a:r>
            <a:endParaRPr lang="en-US" altLang="zh-TW" sz="2400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sz="3600" b="1" u="sng" dirty="0" smtClean="0">
                <a:solidFill>
                  <a:srgbClr val="7030A0"/>
                </a:solidFill>
              </a:rPr>
              <a:t>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384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75" y="1295958"/>
            <a:ext cx="5269668" cy="44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744" y="2204864"/>
            <a:ext cx="4133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-27384"/>
            <a:ext cx="9180512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Checklist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7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81" y="1124744"/>
            <a:ext cx="8186514" cy="58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-27384"/>
            <a:ext cx="9180512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Checklist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2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702" y="324809"/>
            <a:ext cx="5562657" cy="609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596383" y="2934156"/>
            <a:ext cx="685548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Agenda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907" y="17470"/>
            <a:ext cx="5419582" cy="67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596383" y="2934156"/>
            <a:ext cx="685548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</a:rPr>
              <a:t>Speaker’s Eligibility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121</Words>
  <Application>Microsoft Office PowerPoint</Application>
  <PresentationFormat>如螢幕大小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Theme</vt:lpstr>
      <vt:lpstr>投影片 1</vt:lpstr>
      <vt:lpstr>投影片 2</vt:lpstr>
      <vt:lpstr>Preparations</vt:lpstr>
      <vt:lpstr>Resources</vt:lpstr>
      <vt:lpstr>During Contest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Huang</dc:creator>
  <cp:lastModifiedBy>Owner</cp:lastModifiedBy>
  <cp:revision>11</cp:revision>
  <dcterms:created xsi:type="dcterms:W3CDTF">2014-09-18T13:24:25Z</dcterms:created>
  <dcterms:modified xsi:type="dcterms:W3CDTF">2014-09-19T09:47:29Z</dcterms:modified>
</cp:coreProperties>
</file>