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57" r:id="rId3"/>
    <p:sldId id="278" r:id="rId4"/>
    <p:sldId id="311" r:id="rId5"/>
    <p:sldId id="308" r:id="rId6"/>
    <p:sldId id="307" r:id="rId7"/>
    <p:sldId id="301" r:id="rId8"/>
    <p:sldId id="293" r:id="rId9"/>
    <p:sldId id="291" r:id="rId10"/>
    <p:sldId id="309" r:id="rId11"/>
    <p:sldId id="310" r:id="rId12"/>
    <p:sldId id="302" r:id="rId13"/>
    <p:sldId id="312" r:id="rId14"/>
    <p:sldId id="304" r:id="rId15"/>
    <p:sldId id="315" r:id="rId16"/>
    <p:sldId id="316" r:id="rId17"/>
    <p:sldId id="314" r:id="rId18"/>
    <p:sldId id="319" r:id="rId19"/>
    <p:sldId id="321" r:id="rId20"/>
    <p:sldId id="334" r:id="rId21"/>
    <p:sldId id="335" r:id="rId22"/>
    <p:sldId id="333" r:id="rId23"/>
    <p:sldId id="336" r:id="rId24"/>
    <p:sldId id="322" r:id="rId25"/>
    <p:sldId id="313" r:id="rId26"/>
    <p:sldId id="327" r:id="rId27"/>
    <p:sldId id="326" r:id="rId28"/>
    <p:sldId id="306" r:id="rId29"/>
    <p:sldId id="323" r:id="rId30"/>
    <p:sldId id="328" r:id="rId31"/>
    <p:sldId id="330" r:id="rId32"/>
    <p:sldId id="329" r:id="rId33"/>
    <p:sldId id="332" r:id="rId34"/>
    <p:sldId id="324" r:id="rId35"/>
    <p:sldId id="325" r:id="rId36"/>
    <p:sldId id="337" r:id="rId37"/>
    <p:sldId id="277" r:id="rId38"/>
    <p:sldId id="273" r:id="rId39"/>
    <p:sldId id="295" r:id="rId40"/>
    <p:sldId id="297" r:id="rId41"/>
    <p:sldId id="286" r:id="rId42"/>
    <p:sldId id="287" r:id="rId43"/>
    <p:sldId id="289" r:id="rId44"/>
    <p:sldId id="298" r:id="rId45"/>
    <p:sldId id="279" r:id="rId46"/>
    <p:sldId id="299" r:id="rId47"/>
  </p:sldIdLst>
  <p:sldSz cx="10058400" cy="7772400"/>
  <p:notesSz cx="6858000" cy="9144000"/>
  <p:defaultTextStyle>
    <a:defPPr>
      <a:defRPr lang="en-US"/>
    </a:defPPr>
    <a:lvl1pPr algn="ctr" defTabSz="508000" rtl="0" fontAlgn="base">
      <a:spcBef>
        <a:spcPct val="0"/>
      </a:spcBef>
      <a:spcAft>
        <a:spcPct val="0"/>
      </a:spcAft>
      <a:defRPr kern="1200">
        <a:solidFill>
          <a:schemeClr val="tx1"/>
        </a:solidFill>
        <a:latin typeface="Arial" pitchFamily="34" charset="0"/>
        <a:ea typeface="ヒラギノ角ゴ Pro W3" charset="-128"/>
        <a:cs typeface="+mn-cs"/>
      </a:defRPr>
    </a:lvl1pPr>
    <a:lvl2pPr marL="508000" indent="-50800" algn="ctr" defTabSz="508000" rtl="0" fontAlgn="base">
      <a:spcBef>
        <a:spcPct val="0"/>
      </a:spcBef>
      <a:spcAft>
        <a:spcPct val="0"/>
      </a:spcAft>
      <a:defRPr kern="1200">
        <a:solidFill>
          <a:schemeClr val="tx1"/>
        </a:solidFill>
        <a:latin typeface="Arial" pitchFamily="34" charset="0"/>
        <a:ea typeface="ヒラギノ角ゴ Pro W3" charset="-128"/>
        <a:cs typeface="+mn-cs"/>
      </a:defRPr>
    </a:lvl2pPr>
    <a:lvl3pPr marL="1017588" indent="-103188" algn="ctr" defTabSz="508000" rtl="0" fontAlgn="base">
      <a:spcBef>
        <a:spcPct val="0"/>
      </a:spcBef>
      <a:spcAft>
        <a:spcPct val="0"/>
      </a:spcAft>
      <a:defRPr kern="1200">
        <a:solidFill>
          <a:schemeClr val="tx1"/>
        </a:solidFill>
        <a:latin typeface="Arial" pitchFamily="34" charset="0"/>
        <a:ea typeface="ヒラギノ角ゴ Pro W3" charset="-128"/>
        <a:cs typeface="+mn-cs"/>
      </a:defRPr>
    </a:lvl3pPr>
    <a:lvl4pPr marL="1527175" indent="-155575" algn="ctr" defTabSz="508000" rtl="0" fontAlgn="base">
      <a:spcBef>
        <a:spcPct val="0"/>
      </a:spcBef>
      <a:spcAft>
        <a:spcPct val="0"/>
      </a:spcAft>
      <a:defRPr kern="1200">
        <a:solidFill>
          <a:schemeClr val="tx1"/>
        </a:solidFill>
        <a:latin typeface="Arial" pitchFamily="34" charset="0"/>
        <a:ea typeface="ヒラギノ角ゴ Pro W3" charset="-128"/>
        <a:cs typeface="+mn-cs"/>
      </a:defRPr>
    </a:lvl4pPr>
    <a:lvl5pPr marL="2036763" indent="-207963" algn="ctr" defTabSz="5080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D20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77" autoAdjust="0"/>
    <p:restoredTop sz="76053" autoAdjust="0"/>
  </p:normalViewPr>
  <p:slideViewPr>
    <p:cSldViewPr snapToGrid="0" snapToObjects="1">
      <p:cViewPr>
        <p:scale>
          <a:sx n="120" d="100"/>
          <a:sy n="120" d="100"/>
        </p:scale>
        <p:origin x="-1086" y="498"/>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
    </p:cViewPr>
  </p:sorterViewPr>
  <p:notesViewPr>
    <p:cSldViewPr snapToGrid="0" snapToObjects="1">
      <p:cViewPr varScale="1">
        <p:scale>
          <a:sx n="83" d="100"/>
          <a:sy n="83" d="100"/>
        </p:scale>
        <p:origin x="-19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endParaRPr lang="zh-TW" altLang="zh-TW"/>
          </a:p>
        </p:txBody>
      </p:sp>
      <p:sp>
        <p:nvSpPr>
          <p:cNvPr id="163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1D160DC-173D-4BB0-8F5A-E84D76BED716}" type="datetime1">
              <a:rPr lang="en-US" altLang="zh-TW"/>
              <a:pPr/>
              <a:t>7/21/2013</a:t>
            </a:fld>
            <a:endParaRPr lang="en-US" altLang="zh-TW"/>
          </a:p>
        </p:txBody>
      </p:sp>
      <p:sp>
        <p:nvSpPr>
          <p:cNvPr id="163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endParaRPr lang="zh-TW" altLang="zh-TW"/>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9F8FDE4-731E-481F-A065-30222DC9DFA9}"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endParaRPr lang="zh-TW" altLang="zh-TW"/>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0F594E9-19A4-41CB-9867-443EE4E3CA6D}" type="datetime1">
              <a:rPr lang="en-US" altLang="zh-TW"/>
              <a:pPr/>
              <a:t>7/21/2013</a:t>
            </a:fld>
            <a:endParaRPr lang="en-US" altLang="zh-TW"/>
          </a:p>
        </p:txBody>
      </p:sp>
      <p:sp>
        <p:nvSpPr>
          <p:cNvPr id="38916"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endParaRPr lang="zh-TW" altLang="zh-TW"/>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A202A5A-4AF4-4526-99F4-56635830E6D2}"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mn-cs"/>
      </a:defRPr>
    </a:lvl1pPr>
    <a:lvl2pPr marL="508000" indent="-50800"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mn-cs"/>
      </a:defRPr>
    </a:lvl2pPr>
    <a:lvl3pPr marL="1017588" indent="-103188"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mn-cs"/>
      </a:defRPr>
    </a:lvl3pPr>
    <a:lvl4pPr marL="1527175" indent="-155575"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mn-cs"/>
      </a:defRPr>
    </a:lvl4pPr>
    <a:lvl5pPr marL="2036763" indent="-207963" algn="l" defTabSz="508000" rtl="0" eaLnBrk="0" fontAlgn="base" hangingPunct="0">
      <a:spcBef>
        <a:spcPct val="30000"/>
      </a:spcBef>
      <a:spcAft>
        <a:spcPct val="0"/>
      </a:spcAft>
      <a:defRPr sz="1300" kern="1200">
        <a:solidFill>
          <a:schemeClr val="tx1"/>
        </a:solidFill>
        <a:latin typeface="Calibri" pitchFamily="34"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lnSpc>
                <a:spcPct val="80000"/>
              </a:lnSpc>
            </a:pPr>
            <a:r>
              <a:rPr lang="en-US" altLang="zh-TW" sz="1200" b="1" smtClean="0"/>
              <a:t>Welcome to the Toastmasters refreshed brand! Toastmasters International unveiled a new logo, tagline and positioning on Wednesday, August 17, 2011; the first day of International Convention. </a:t>
            </a:r>
          </a:p>
          <a:p>
            <a:pPr eaLnBrk="1" hangingPunct="1">
              <a:lnSpc>
                <a:spcPct val="80000"/>
              </a:lnSpc>
            </a:pPr>
            <a:endParaRPr lang="en-US" altLang="zh-TW" sz="1200" smtClean="0"/>
          </a:p>
          <a:p>
            <a:pPr eaLnBrk="1" hangingPunct="1">
              <a:lnSpc>
                <a:spcPct val="80000"/>
              </a:lnSpc>
            </a:pPr>
            <a:r>
              <a:rPr lang="en-US" altLang="zh-TW" sz="1200" smtClean="0"/>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buFontTx/>
              <a:buChar char="•"/>
            </a:pPr>
            <a:r>
              <a:rPr lang="en-US" altLang="zh-TW" sz="1200" smtClean="0"/>
              <a:t>An overview of branding. </a:t>
            </a:r>
          </a:p>
          <a:p>
            <a:pPr eaLnBrk="1" hangingPunct="1">
              <a:lnSpc>
                <a:spcPct val="80000"/>
              </a:lnSpc>
              <a:buFontTx/>
              <a:buChar char="•"/>
            </a:pPr>
            <a:r>
              <a:rPr lang="en-US" altLang="zh-TW" sz="1200" smtClean="0"/>
              <a:t>The reasons why a rebrand was necessary.</a:t>
            </a:r>
          </a:p>
          <a:p>
            <a:pPr eaLnBrk="1" hangingPunct="1">
              <a:lnSpc>
                <a:spcPct val="80000"/>
              </a:lnSpc>
              <a:buFontTx/>
              <a:buChar char="•"/>
            </a:pPr>
            <a:r>
              <a:rPr lang="en-US" altLang="zh-TW" sz="1200" smtClean="0"/>
              <a:t>The results of the research conducted to identify Toastmasters’ in the market place and in the minds of members and prospective members. </a:t>
            </a:r>
          </a:p>
          <a:p>
            <a:pPr eaLnBrk="1" hangingPunct="1">
              <a:lnSpc>
                <a:spcPct val="80000"/>
              </a:lnSpc>
              <a:buFontTx/>
              <a:buChar char="•"/>
            </a:pPr>
            <a:r>
              <a:rPr lang="en-US" altLang="zh-TW" sz="1200" smtClean="0"/>
              <a:t>The Toastmasters brand position and visual system. </a:t>
            </a:r>
          </a:p>
          <a:p>
            <a:pPr eaLnBrk="1" hangingPunct="1">
              <a:lnSpc>
                <a:spcPct val="80000"/>
              </a:lnSpc>
              <a:buFontTx/>
              <a:buChar char="•"/>
            </a:pPr>
            <a:r>
              <a:rPr lang="en-US" altLang="zh-TW" sz="1200" smtClean="0"/>
              <a:t>Club’s role in the brand refresh. </a:t>
            </a:r>
            <a:br>
              <a:rPr lang="en-US" altLang="zh-TW" sz="1200" smtClean="0"/>
            </a:br>
            <a:endParaRPr lang="en-US" altLang="zh-TW" sz="1200" smtClean="0"/>
          </a:p>
          <a:p>
            <a:pPr eaLnBrk="1" hangingPunct="1">
              <a:lnSpc>
                <a:spcPct val="80000"/>
              </a:lnSpc>
            </a:pPr>
            <a:endParaRPr lang="en-US" altLang="zh-TW"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685800" y="4343400"/>
            <a:ext cx="5486400" cy="4264025"/>
          </a:xfrm>
          <a:noFill/>
        </p:spPr>
        <p:txBody>
          <a:bodyPr/>
          <a:lstStyle/>
          <a:p>
            <a:pPr eaLnBrk="1" hangingPunct="1">
              <a:lnSpc>
                <a:spcPct val="90000"/>
              </a:lnSpc>
            </a:pPr>
            <a:r>
              <a:rPr lang="en-US" altLang="zh-TW" sz="1000" smtClean="0">
                <a:latin typeface="Arial" pitchFamily="34" charset="0"/>
              </a:rPr>
              <a:t>Toastmasters was founded 87 years ago. In that time, clubs and districts received little information on how to visually and verbally communicate the Toastmasters brand. As a result, over the years, Toastmasters clubs, districts and regions have increasingly distributed conference brochures, meeting materials and other communication with unique messaging and designs that were intended to display their individuality.</a:t>
            </a:r>
          </a:p>
          <a:p>
            <a:pPr eaLnBrk="1" hangingPunct="1">
              <a:lnSpc>
                <a:spcPct val="90000"/>
              </a:lnSpc>
              <a:buFontTx/>
              <a:buChar char="•"/>
            </a:pPr>
            <a:r>
              <a:rPr lang="en-US" altLang="zh-TW" sz="1000" smtClean="0">
                <a:latin typeface="Arial" pitchFamily="34" charset="0"/>
              </a:rPr>
              <a:t>By early 2008, we recognized that this customization had evolved to the point where the Toastmasters brand was suffering. And while the Executive Committee determined that a true evaluation of the brand was likely necessary, a temporary text emblem was developed to give leaders an option. </a:t>
            </a:r>
          </a:p>
          <a:p>
            <a:pPr eaLnBrk="1" hangingPunct="1">
              <a:lnSpc>
                <a:spcPct val="90000"/>
              </a:lnSpc>
              <a:buFontTx/>
              <a:buChar char="•"/>
            </a:pPr>
            <a:r>
              <a:rPr lang="en-US" altLang="zh-TW" sz="1000" smtClean="0">
                <a:latin typeface="Arial" pitchFamily="34" charset="0"/>
              </a:rPr>
              <a:t>By early 2009, it became clear that the organization needed to not only regain control of the brand, but evaluate how the brand was perceived. </a:t>
            </a:r>
          </a:p>
          <a:p>
            <a:pPr eaLnBrk="1" hangingPunct="1">
              <a:lnSpc>
                <a:spcPct val="90000"/>
              </a:lnSpc>
              <a:buFontTx/>
              <a:buChar char="•"/>
            </a:pPr>
            <a:r>
              <a:rPr lang="en-US" altLang="zh-TW" sz="1000" smtClean="0">
                <a:latin typeface="Arial" pitchFamily="34" charset="0"/>
              </a:rPr>
              <a:t>Branding agencies were researched and interviewed. In November 2009, a branding agency was selected to help us conduct research. Innovation Protocol not only specializes in non-profit brand development, but many of its employees are current or former Toastmasters.</a:t>
            </a:r>
          </a:p>
          <a:p>
            <a:pPr eaLnBrk="1" hangingPunct="1">
              <a:lnSpc>
                <a:spcPct val="90000"/>
              </a:lnSpc>
              <a:buFontTx/>
              <a:buChar char="•"/>
            </a:pPr>
            <a:r>
              <a:rPr lang="en-US" altLang="zh-TW" sz="1000" smtClean="0">
                <a:latin typeface="Arial" pitchFamily="34" charset="0"/>
              </a:rPr>
              <a:t>Our agency partner spent 4 months researching Toastmasters. </a:t>
            </a:r>
          </a:p>
          <a:p>
            <a:pPr lvl="1" eaLnBrk="1" hangingPunct="1">
              <a:lnSpc>
                <a:spcPct val="90000"/>
              </a:lnSpc>
              <a:buFontTx/>
              <a:buChar char="•"/>
            </a:pPr>
            <a:r>
              <a:rPr lang="en-US" altLang="zh-TW" sz="1000" smtClean="0">
                <a:latin typeface="Arial" pitchFamily="34" charset="0"/>
              </a:rPr>
              <a:t>They talked with members, district leaders, board members and potential members </a:t>
            </a:r>
          </a:p>
          <a:p>
            <a:pPr lvl="1" eaLnBrk="1" hangingPunct="1">
              <a:lnSpc>
                <a:spcPct val="90000"/>
              </a:lnSpc>
              <a:buFontTx/>
              <a:buChar char="•"/>
            </a:pPr>
            <a:r>
              <a:rPr lang="en-US" altLang="zh-TW" sz="1000" smtClean="0">
                <a:latin typeface="Arial" pitchFamily="34" charset="0"/>
              </a:rPr>
              <a:t>They reviewed our materials</a:t>
            </a:r>
          </a:p>
          <a:p>
            <a:pPr lvl="1" eaLnBrk="1" hangingPunct="1">
              <a:lnSpc>
                <a:spcPct val="90000"/>
              </a:lnSpc>
              <a:buFontTx/>
              <a:buChar char="•"/>
            </a:pPr>
            <a:r>
              <a:rPr lang="en-US" altLang="zh-TW" sz="1000" smtClean="0">
                <a:latin typeface="Arial" pitchFamily="34" charset="0"/>
              </a:rPr>
              <a:t>They attended conferences, club meetings and club leader training</a:t>
            </a:r>
          </a:p>
          <a:p>
            <a:pPr lvl="1" eaLnBrk="1" hangingPunct="1">
              <a:lnSpc>
                <a:spcPct val="90000"/>
              </a:lnSpc>
              <a:buFontTx/>
              <a:buChar char="•"/>
            </a:pPr>
            <a:r>
              <a:rPr lang="en-US" altLang="zh-TW" sz="1000" smtClean="0">
                <a:latin typeface="Arial" pitchFamily="34" charset="0"/>
              </a:rPr>
              <a:t>They researched the competition</a:t>
            </a:r>
          </a:p>
          <a:p>
            <a:pPr eaLnBrk="1" hangingPunct="1">
              <a:lnSpc>
                <a:spcPct val="90000"/>
              </a:lnSpc>
              <a:buFontTx/>
              <a:buChar char="•"/>
            </a:pPr>
            <a:r>
              <a:rPr lang="en-US" altLang="zh-TW" sz="1000" smtClean="0">
                <a:latin typeface="Arial" pitchFamily="34" charset="0"/>
              </a:rPr>
              <a:t>Out of this research, came many significant challenges that face our organization. </a:t>
            </a:r>
          </a:p>
          <a:p>
            <a:pPr eaLnBrk="1" hangingPunct="1">
              <a:lnSpc>
                <a:spcPct val="90000"/>
              </a:lnSpc>
              <a:buFontTx/>
              <a:buChar char="•"/>
            </a:pPr>
            <a:r>
              <a:rPr lang="en-US" altLang="zh-TW" sz="1000" smtClean="0">
                <a:latin typeface="Arial" pitchFamily="34" charset="0"/>
              </a:rPr>
              <a:t>One of these challenges is perception control.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So now that we have seen the new look of Toastmasters – what is a club’s role in the Toastmasters brand refresh?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One of the questions Toastmasters often received is “How can clubs maintain their individuality if they must follow the brand?” The short answer is that you can do both. The Virtual Brand Portal provides you with a templates and guidelines for the visual and verbal system to create your materials. Within the system there is a complete color palette, graphic elements and target messaging that you can use how you wish. You can still apply creativity while staying within the brand guidelines.</a:t>
            </a:r>
          </a:p>
          <a:p>
            <a:pPr eaLnBrk="1" hangingPunct="1"/>
            <a:endParaRPr lang="en-US" altLang="zh-TW" sz="15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lnSpc>
                <a:spcPct val="90000"/>
              </a:lnSpc>
            </a:pPr>
            <a:r>
              <a:rPr lang="en-US" altLang="zh-TW" sz="1000" smtClean="0">
                <a:latin typeface="Arial" pitchFamily="34" charset="0"/>
                <a:cs typeface="Arial" pitchFamily="34" charset="0"/>
              </a:rPr>
              <a:t>The Toastmasters logo is the foundation of our visual system – as you can see it is not a complete departure from the globe emblem – but an evolution. </a:t>
            </a:r>
          </a:p>
          <a:p>
            <a:pPr eaLnBrk="1" hangingPunct="1">
              <a:lnSpc>
                <a:spcPct val="90000"/>
              </a:lnSpc>
            </a:pPr>
            <a:endParaRPr lang="en-US" altLang="zh-TW" sz="1000" smtClean="0">
              <a:latin typeface="Arial" pitchFamily="34" charset="0"/>
              <a:cs typeface="Arial" pitchFamily="34" charset="0"/>
            </a:endParaRPr>
          </a:p>
          <a:p>
            <a:pPr eaLnBrk="1" hangingPunct="1">
              <a:lnSpc>
                <a:spcPct val="90000"/>
              </a:lnSpc>
            </a:pPr>
            <a:r>
              <a:rPr lang="en-US" altLang="zh-TW" sz="1000" smtClean="0">
                <a:latin typeface="Arial" pitchFamily="34" charset="0"/>
                <a:cs typeface="Arial" pitchFamily="34" charset="0"/>
              </a:rPr>
              <a:t>Specifically, continents have been removed to equally represent the 116 countries where Toastmasters meet. The globe implies worldwide presence and the tilt of the latitude and longitude lines implies motion.</a:t>
            </a:r>
          </a:p>
          <a:p>
            <a:pPr eaLnBrk="1" hangingPunct="1">
              <a:lnSpc>
                <a:spcPct val="90000"/>
              </a:lnSpc>
            </a:pPr>
            <a:r>
              <a:rPr lang="en-US" altLang="zh-TW" sz="1000" smtClean="0">
                <a:latin typeface="Arial" pitchFamily="34" charset="0"/>
                <a:cs typeface="Arial" pitchFamily="34" charset="0"/>
              </a:rPr>
              <a:t> </a:t>
            </a:r>
          </a:p>
          <a:p>
            <a:pPr eaLnBrk="1" hangingPunct="1">
              <a:lnSpc>
                <a:spcPct val="90000"/>
              </a:lnSpc>
            </a:pPr>
            <a:r>
              <a:rPr lang="en-US" altLang="zh-TW" sz="1000" smtClean="0">
                <a:latin typeface="Arial" pitchFamily="34" charset="0"/>
                <a:cs typeface="Arial" pitchFamily="34" charset="0"/>
              </a:rPr>
              <a:t>We’ve used strong colors intentionally to move away from the more subdued lighter blues and yellows of the past. </a:t>
            </a:r>
          </a:p>
          <a:p>
            <a:pPr eaLnBrk="1" hangingPunct="1">
              <a:lnSpc>
                <a:spcPct val="90000"/>
              </a:lnSpc>
            </a:pPr>
            <a:endParaRPr lang="en-US" altLang="zh-TW" sz="1000" smtClean="0">
              <a:latin typeface="Arial" pitchFamily="34" charset="0"/>
              <a:cs typeface="Arial" pitchFamily="34" charset="0"/>
            </a:endParaRPr>
          </a:p>
          <a:p>
            <a:pPr eaLnBrk="1" hangingPunct="1">
              <a:lnSpc>
                <a:spcPct val="90000"/>
              </a:lnSpc>
            </a:pPr>
            <a:r>
              <a:rPr lang="en-US" altLang="zh-TW" sz="1000" smtClean="0">
                <a:latin typeface="Arial" pitchFamily="34" charset="0"/>
                <a:cs typeface="Arial" pitchFamily="34" charset="0"/>
              </a:rPr>
              <a:t>This logo can be used in 2 ways –  by using the wordmark or the complete logo. Please note that the globe treatment can never be used without the wordmark. </a:t>
            </a:r>
          </a:p>
          <a:p>
            <a:pPr eaLnBrk="1" hangingPunct="1">
              <a:lnSpc>
                <a:spcPct val="90000"/>
              </a:lnSpc>
            </a:pPr>
            <a:endParaRPr lang="en-US" altLang="zh-TW" sz="1000" smtClean="0">
              <a:latin typeface="Arial" pitchFamily="34" charset="0"/>
              <a:cs typeface="Arial" pitchFamily="34" charset="0"/>
            </a:endParaRPr>
          </a:p>
          <a:p>
            <a:pPr eaLnBrk="1" hangingPunct="1">
              <a:lnSpc>
                <a:spcPct val="90000"/>
              </a:lnSpc>
            </a:pPr>
            <a:r>
              <a:rPr lang="en-US" altLang="zh-TW" sz="1000" smtClean="0">
                <a:latin typeface="Arial" pitchFamily="34" charset="0"/>
                <a:cs typeface="Arial" pitchFamily="34" charset="0"/>
              </a:rPr>
              <a:t>A question you may be wondering is “Are we abandoning the globe emblem?” The answer is no. The globe emblem will always be a part of Toastmasters. It will be the seal – used on the backs of manuals and other official documents. </a:t>
            </a:r>
          </a:p>
          <a:p>
            <a:pPr eaLnBrk="1" hangingPunct="1">
              <a:lnSpc>
                <a:spcPct val="90000"/>
              </a:lnSpc>
            </a:pPr>
            <a:endParaRPr lang="en-US" altLang="zh-TW" sz="1000" smtClean="0">
              <a:latin typeface="Arial" pitchFamily="34" charset="0"/>
              <a:cs typeface="Arial" pitchFamily="34" charset="0"/>
            </a:endParaRPr>
          </a:p>
          <a:p>
            <a:pPr eaLnBrk="1" hangingPunct="1">
              <a:lnSpc>
                <a:spcPct val="90000"/>
              </a:lnSpc>
            </a:pPr>
            <a:r>
              <a:rPr lang="en-US" altLang="zh-TW" sz="1000" b="1" smtClean="0">
                <a:latin typeface="Arial" pitchFamily="34" charset="0"/>
                <a:cs typeface="Arial" pitchFamily="34" charset="0"/>
              </a:rPr>
              <a:t>The new logo and wordmark will be at the forefront of our brand. </a:t>
            </a:r>
          </a:p>
          <a:p>
            <a:pPr eaLnBrk="1" hangingPunct="1">
              <a:lnSpc>
                <a:spcPct val="90000"/>
              </a:lnSpc>
            </a:pPr>
            <a:endParaRPr lang="en-US" altLang="zh-TW" sz="1100" b="1"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r>
              <a:rPr lang="en-US" altLang="zh-TW" sz="1000" b="1" smtClean="0">
                <a:latin typeface="Arial" pitchFamily="34" charset="0"/>
                <a:cs typeface="Arial" pitchFamily="34" charset="0"/>
              </a:rPr>
              <a:t>Websites</a:t>
            </a:r>
            <a:r>
              <a:rPr lang="en-US" altLang="zh-TW" sz="1000" smtClean="0">
                <a:latin typeface="Arial" pitchFamily="34" charset="0"/>
                <a:cs typeface="Arial" pitchFamily="34" charset="0"/>
              </a:rPr>
              <a:t>. FreeToastHost has made it an easy flip to transition club websites. In addition Toastmasters has provide Google and Wordpress themes which you can see above. All websites should be more simplistic and use one of three special club mastheads for their websites. More information about websites can be found on the Brand Portal – toastmasters.org/brandportal.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eaLnBrk="1" hangingPunct="1"/>
            <a:r>
              <a:rPr lang="en-US" altLang="zh-TW" sz="1000" b="1" smtClean="0">
                <a:latin typeface="Arial" pitchFamily="34" charset="0"/>
                <a:cs typeface="Arial" pitchFamily="34" charset="0"/>
              </a:rPr>
              <a:t>Email banner and email signature guidelines. </a:t>
            </a:r>
            <a:r>
              <a:rPr lang="en-US" altLang="zh-TW" sz="1000" smtClean="0">
                <a:latin typeface="Arial" pitchFamily="34" charset="0"/>
                <a:cs typeface="Arial" pitchFamily="34" charset="0"/>
              </a:rPr>
              <a:t>When communicating to members and prospective members via email, be sure to include this email banner and format your signature to follow these guidelines. </a:t>
            </a:r>
            <a:r>
              <a:rPr lang="en-US" altLang="zh-TW" sz="1000" b="1" smtClean="0">
                <a:latin typeface="Arial" pitchFamily="34" charset="0"/>
                <a:cs typeface="Arial" pitchFamily="34" charset="0"/>
              </a:rPr>
              <a:t> </a:t>
            </a:r>
            <a:r>
              <a:rPr lang="en-US" altLang="zh-TW" sz="1000" smtClean="0">
                <a:latin typeface="Arial" pitchFamily="34" charset="0"/>
                <a:cs typeface="Arial" pitchFamily="34" charset="0"/>
              </a:rPr>
              <a:t>You can download these graphics from the brand portal on the Toastmasters website. </a:t>
            </a:r>
          </a:p>
          <a:p>
            <a:pPr eaLnBrk="1" hangingPunct="1"/>
            <a:endParaRPr lang="en-US" altLang="zh-TW" b="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r>
              <a:rPr lang="en-US" altLang="zh-TW" sz="1000" b="1" smtClean="0">
                <a:latin typeface="Arial" pitchFamily="34" charset="0"/>
                <a:cs typeface="Arial" pitchFamily="34" charset="0"/>
              </a:rPr>
              <a:t>Sample manual covers</a:t>
            </a:r>
          </a:p>
          <a:p>
            <a:pPr eaLnBrk="1" hangingPunct="1"/>
            <a:r>
              <a:rPr lang="en-US" altLang="zh-TW" sz="1000" smtClean="0"/>
              <a:t>Toastmasters has developed a color-coding system so that members can easily identify the education program: </a:t>
            </a:r>
          </a:p>
          <a:p>
            <a:pPr marL="679450" lvl="1" indent="-171450" eaLnBrk="1" hangingPunct="1">
              <a:buFontTx/>
              <a:buChar char="•"/>
            </a:pPr>
            <a:r>
              <a:rPr lang="en-US" altLang="zh-TW" sz="1000" smtClean="0">
                <a:latin typeface="Arial" pitchFamily="34" charset="0"/>
                <a:cs typeface="Arial" pitchFamily="34" charset="0"/>
              </a:rPr>
              <a:t>Burgundy – leadership</a:t>
            </a:r>
          </a:p>
          <a:p>
            <a:pPr marL="679450" lvl="1" indent="-171450" eaLnBrk="1" hangingPunct="1">
              <a:buFontTx/>
              <a:buChar char="•"/>
            </a:pPr>
            <a:r>
              <a:rPr lang="en-US" altLang="zh-TW" sz="1000" smtClean="0">
                <a:latin typeface="Arial" pitchFamily="34" charset="0"/>
                <a:cs typeface="Arial" pitchFamily="34" charset="0"/>
              </a:rPr>
              <a:t>Blue – communication</a:t>
            </a:r>
          </a:p>
          <a:p>
            <a:pPr eaLnBrk="1" hangingPunct="1"/>
            <a:endParaRPr lang="en-US" altLang="zh-TW" sz="1000" smtClean="0">
              <a:latin typeface="Arial" pitchFamily="34" charset="0"/>
              <a:cs typeface="Arial" pitchFamily="34" charset="0"/>
            </a:endParaRPr>
          </a:p>
          <a:p>
            <a:pPr eaLnBrk="1" hangingPunct="1"/>
            <a:r>
              <a:rPr lang="en-US" altLang="zh-TW" sz="1000" smtClean="0"/>
              <a:t>In addition, materials for clubs are the blue color, and materials for districts are burgundy. </a:t>
            </a:r>
          </a:p>
          <a:p>
            <a:pPr eaLnBrk="1" hangingPunct="1"/>
            <a:endParaRPr lang="en-US" altLang="zh-TW" sz="1000" smtClean="0">
              <a:latin typeface="Arial" pitchFamily="34" charset="0"/>
              <a:cs typeface="Arial" pitchFamily="34" charset="0"/>
            </a:endParaRPr>
          </a:p>
          <a:p>
            <a:pPr eaLnBrk="1" hangingPunct="1"/>
            <a:r>
              <a:rPr lang="en-US" altLang="zh-TW" sz="1000" smtClean="0">
                <a:latin typeface="Arial" pitchFamily="34" charset="0"/>
                <a:cs typeface="Arial" pitchFamily="34" charset="0"/>
              </a:rPr>
              <a:t>This system is used across all manuals, badges, pins and other collateral pieces.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eaLnBrk="1" hangingPunct="1"/>
            <a:r>
              <a:rPr lang="en-US" altLang="zh-TW" sz="1000" b="1" smtClean="0">
                <a:latin typeface="Arial" pitchFamily="34" charset="0"/>
                <a:cs typeface="Arial" pitchFamily="34" charset="0"/>
              </a:rPr>
              <a:t>PowerPoint Template.  </a:t>
            </a:r>
            <a:r>
              <a:rPr lang="en-US" altLang="zh-TW" sz="1000" smtClean="0">
                <a:latin typeface="Arial" pitchFamily="34" charset="0"/>
                <a:cs typeface="Arial" pitchFamily="34" charset="0"/>
              </a:rPr>
              <a:t>Use this template for your presentations to membership. Ideal for training and open house information. </a:t>
            </a:r>
            <a:endParaRPr lang="en-US" altLang="zh-TW" sz="1000" b="1"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r>
              <a:rPr lang="en-US" altLang="zh-TW" sz="1000" b="1" smtClean="0">
                <a:latin typeface="Arial" pitchFamily="34" charset="0"/>
                <a:cs typeface="Arial" pitchFamily="34" charset="0"/>
              </a:rPr>
              <a:t>Stationery. </a:t>
            </a:r>
            <a:r>
              <a:rPr lang="en-US" altLang="zh-TW" sz="1000" smtClean="0">
                <a:latin typeface="Arial" pitchFamily="34" charset="0"/>
                <a:cs typeface="Arial" pitchFamily="34" charset="0"/>
              </a:rPr>
              <a:t>Download newly branded letterhead and business card templates from the brand portal.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zh-TW" altLang="zh-TW" smtClean="0"/>
          </a:p>
        </p:txBody>
      </p:sp>
      <p:sp>
        <p:nvSpPr>
          <p:cNvPr id="71684" name="Slide Number Placeholder 3"/>
          <p:cNvSpPr>
            <a:spLocks noGrp="1"/>
          </p:cNvSpPr>
          <p:nvPr>
            <p:ph type="sldNum" sz="quarter" idx="5"/>
          </p:nvPr>
        </p:nvSpPr>
        <p:spPr>
          <a:noFill/>
          <a:ln>
            <a:miter lim="800000"/>
            <a:headEnd/>
            <a:tailEnd/>
          </a:ln>
        </p:spPr>
        <p:txBody>
          <a:bodyPr/>
          <a:lstStyle/>
          <a:p>
            <a:fld id="{B4F5188C-CF20-415B-B6AC-6200AAE62C8B}" type="slidenum">
              <a:rPr lang="en-US" altLang="zh-TW"/>
              <a:pPr/>
              <a:t>44</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r>
              <a:rPr lang="en-US" altLang="zh-TW" sz="1000" b="1" smtClean="0">
                <a:latin typeface="Arial" pitchFamily="34" charset="0"/>
                <a:cs typeface="Arial" pitchFamily="34" charset="0"/>
              </a:rPr>
              <a:t>Toastmasters International Where Leaders Are Made - </a:t>
            </a:r>
            <a:r>
              <a:rPr lang="en-US" altLang="zh-TW" sz="1000" smtClean="0">
                <a:latin typeface="Arial" pitchFamily="34" charset="0"/>
                <a:cs typeface="Arial" pitchFamily="34" charset="0"/>
              </a:rPr>
              <a:t>will be the tagline moving forward. Different from a theme, this is an enduring message of who we are today. It will not change from year to year. </a:t>
            </a:r>
          </a:p>
          <a:p>
            <a:pPr eaLnBrk="1" hangingPunct="1"/>
            <a:endParaRPr lang="en-US" altLang="zh-TW" sz="1000" smtClean="0">
              <a:latin typeface="Arial" pitchFamily="34" charset="0"/>
              <a:cs typeface="Arial" pitchFamily="34" charset="0"/>
            </a:endParaRPr>
          </a:p>
          <a:p>
            <a:pPr eaLnBrk="1" hangingPunct="1"/>
            <a:r>
              <a:rPr lang="en-US" altLang="zh-TW" sz="1000" smtClean="0">
                <a:latin typeface="Arial" pitchFamily="34" charset="0"/>
                <a:cs typeface="Arial" pitchFamily="34" charset="0"/>
              </a:rPr>
              <a:t>“In order to accomplish our mission, Toastmasters members, clubs and districts must provide one single, consistent message that demonstrates what Toastmasters is and what we offer the world.” – Toastmasters International President Michael Notaro, DTM</a:t>
            </a:r>
          </a:p>
          <a:p>
            <a:pPr eaLnBrk="1" hangingPunct="1"/>
            <a:endParaRPr lang="en-US" altLang="zh-TW" sz="1000" smtClean="0">
              <a:latin typeface="Arial" pitchFamily="34" charset="0"/>
              <a:cs typeface="Arial" pitchFamily="34" charset="0"/>
            </a:endParaRPr>
          </a:p>
          <a:p>
            <a:pPr eaLnBrk="1" hangingPunct="1"/>
            <a:r>
              <a:rPr lang="en-US" altLang="zh-TW" sz="1000" smtClean="0">
                <a:latin typeface="Arial" pitchFamily="34" charset="0"/>
                <a:cs typeface="Arial" pitchFamily="34" charset="0"/>
              </a:rPr>
              <a:t>For many years, Toastmasters has been synonymous with public speaking, However the powerful combination of strengthening one’s competence in communication and building leadership skills through participation in Toastmasters is what differentiates Toastmasters International from other skill-building programs. The new official tagline, “Where Leaders Are Made,” reflects this synergy between communication and leadership. Toastmasters training helps members build their competence in communication so they can gain the confidence to speak effectively and lead others. </a:t>
            </a:r>
          </a:p>
          <a:p>
            <a:pPr eaLnBrk="1" hangingPunct="1"/>
            <a:endParaRPr lang="en-US" altLang="zh-TW" sz="1000" smtClean="0">
              <a:latin typeface="Arial" pitchFamily="34" charset="0"/>
              <a:cs typeface="Arial" pitchFamily="34" charset="0"/>
            </a:endParaRPr>
          </a:p>
          <a:p>
            <a:pPr eaLnBrk="1" hangingPunct="1"/>
            <a:r>
              <a:rPr lang="en-US" altLang="zh-TW" sz="1000" smtClean="0">
                <a:latin typeface="Arial" pitchFamily="34" charset="0"/>
                <a:cs typeface="Arial" pitchFamily="34" charset="0"/>
              </a:rPr>
              <a:t>It is important that we all understand what this tagline means. It is not intended to summarize the entire member experience; rather, it represents what differentiates Toastmasters. It tells members and potential members what makes Toastmasters different from any other option they could choose to grow their communication and leadership skills. </a:t>
            </a:r>
          </a:p>
          <a:p>
            <a:pPr eaLnBrk="1" hangingPunct="1"/>
            <a:endParaRPr lang="en-US" altLang="zh-TW" sz="1000" smtClean="0">
              <a:latin typeface="Arial" pitchFamily="34" charset="0"/>
              <a:cs typeface="Arial" pitchFamily="34" charset="0"/>
            </a:endParaRPr>
          </a:p>
          <a:p>
            <a:pPr eaLnBrk="1" hangingPunct="1"/>
            <a:r>
              <a:rPr lang="en-US" altLang="zh-TW" sz="1000" smtClean="0">
                <a:latin typeface="Arial" pitchFamily="34" charset="0"/>
                <a:cs typeface="Arial" pitchFamily="34" charset="0"/>
              </a:rPr>
              <a:t>By consistently implementing this tagline along with the supporting brand positioning messages and imagery, you convey to the world that Toastmasters owns that place where members join and gain confidence in public speaking and communication. That confidence often gives them the strength to lead. Regardless of whether a Toastmaster has chosen to become a leader or not, but the mere fact that they are strong, clear and confident communicators, they are often naturally sought out as mentors, advisors and leaders.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pPr eaLnBrk="1" hangingPunct="1"/>
            <a:r>
              <a:rPr lang="en-US" altLang="zh-TW" sz="1000" smtClean="0">
                <a:latin typeface="Arial" pitchFamily="34" charset="0"/>
                <a:cs typeface="Arial" pitchFamily="34" charset="0"/>
              </a:rPr>
              <a:t>Thanks for your time, I’d like to conclude this presentation and answer any questions you may have. For those questions I cannot answer I’ll direct the inquiries to World Headquarters – brand@toastmasters.org.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smtClean="0"/>
              <a:t>Before we get into specific details about the Toastmasters positioning, lets discuss what branding involves. Most of the time when people hear the word branding they think of logos. Although a logo is a part of the brand it is only a part of an organizations brand. A brand is the essence of an organization or a product. A brand encompasses many things:</a:t>
            </a:r>
          </a:p>
          <a:p>
            <a:pPr lvl="1" eaLnBrk="1" hangingPunct="1">
              <a:buFontTx/>
              <a:buChar char="•"/>
            </a:pPr>
            <a:r>
              <a:rPr lang="en-US" altLang="zh-TW" smtClean="0"/>
              <a:t>Color</a:t>
            </a:r>
          </a:p>
          <a:p>
            <a:pPr lvl="1" eaLnBrk="1" hangingPunct="1">
              <a:buFontTx/>
              <a:buChar char="•"/>
            </a:pPr>
            <a:r>
              <a:rPr lang="en-US" altLang="zh-TW" smtClean="0"/>
              <a:t>Images</a:t>
            </a:r>
          </a:p>
          <a:p>
            <a:pPr lvl="1" eaLnBrk="1" hangingPunct="1">
              <a:buFontTx/>
              <a:buChar char="•"/>
            </a:pPr>
            <a:r>
              <a:rPr lang="en-US" altLang="zh-TW" smtClean="0"/>
              <a:t>Logo</a:t>
            </a:r>
          </a:p>
          <a:p>
            <a:pPr lvl="1" eaLnBrk="1" hangingPunct="1">
              <a:buFontTx/>
              <a:buChar char="•"/>
            </a:pPr>
            <a:r>
              <a:rPr lang="en-US" altLang="zh-TW" smtClean="0"/>
              <a:t>Personality (the words we use, the tone we set)</a:t>
            </a:r>
          </a:p>
          <a:p>
            <a:pPr lvl="1" eaLnBrk="1" hangingPunct="1">
              <a:buFontTx/>
              <a:buChar char="•"/>
            </a:pPr>
            <a:r>
              <a:rPr lang="en-US" altLang="zh-TW" smtClean="0"/>
              <a:t>It’s who we are and what benefit we offer, personified</a:t>
            </a:r>
          </a:p>
          <a:p>
            <a:pPr eaLnBrk="1" hangingPunct="1"/>
            <a:endParaRPr lang="en-US" altLang="zh-TW" smtClean="0"/>
          </a:p>
          <a:p>
            <a:pPr eaLnBrk="1" hangingPunct="1"/>
            <a:r>
              <a:rPr lang="en-US" altLang="zh-TW" smtClean="0"/>
              <a:t>So what is the definition of a brand?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eaLnBrk="1" hangingPunct="1">
              <a:lnSpc>
                <a:spcPct val="80000"/>
              </a:lnSpc>
              <a:spcBef>
                <a:spcPct val="0"/>
              </a:spcBef>
            </a:pPr>
            <a:r>
              <a:rPr lang="en-US" altLang="zh-TW" sz="1000" smtClean="0">
                <a:solidFill>
                  <a:srgbClr val="000000"/>
                </a:solidFill>
                <a:latin typeface="Arial" pitchFamily="34" charset="0"/>
              </a:rPr>
              <a:t>A brand is an exclusive and desirable idea embodied in products, places, services, people and experiences. </a:t>
            </a:r>
          </a:p>
          <a:p>
            <a:pPr eaLnBrk="1" hangingPunct="1">
              <a:lnSpc>
                <a:spcPct val="80000"/>
              </a:lnSpc>
              <a:spcBef>
                <a:spcPct val="0"/>
              </a:spcBef>
            </a:pPr>
            <a:endParaRPr lang="en-US" altLang="zh-TW" sz="1000" smtClean="0">
              <a:solidFill>
                <a:srgbClr val="000000"/>
              </a:solidFill>
              <a:latin typeface="Arial" pitchFamily="34" charset="0"/>
            </a:endParaRPr>
          </a:p>
          <a:p>
            <a:pPr eaLnBrk="1" hangingPunct="1">
              <a:lnSpc>
                <a:spcPct val="80000"/>
              </a:lnSpc>
              <a:spcBef>
                <a:spcPct val="0"/>
              </a:spcBef>
              <a:buFontTx/>
              <a:buChar char="•"/>
            </a:pPr>
            <a:r>
              <a:rPr lang="en-US" altLang="zh-TW" sz="1000" smtClean="0">
                <a:solidFill>
                  <a:srgbClr val="000000"/>
                </a:solidFill>
                <a:latin typeface="Arial" pitchFamily="34" charset="0"/>
              </a:rPr>
              <a:t>When we say exclusive and desirable idea – it truly means that the brand of an organization is exclusive and people have a desire to attain that brand. In Toastmasters we all know that the organization is unique – however it’s not easy to describe. We need a story to tell about this organization, and the brand refresh gives us this story. Think about the people we are trying to engage in Toastmasters – they vary in many different ways. Having one consistent position will help us to adapt our messaging to these varied audiences. </a:t>
            </a:r>
          </a:p>
          <a:p>
            <a:pPr eaLnBrk="1" hangingPunct="1">
              <a:lnSpc>
                <a:spcPct val="80000"/>
              </a:lnSpc>
              <a:spcBef>
                <a:spcPct val="0"/>
              </a:spcBef>
            </a:pPr>
            <a:endParaRPr lang="en-US" altLang="zh-TW" sz="1000" smtClean="0">
              <a:solidFill>
                <a:srgbClr val="000000"/>
              </a:solidFill>
              <a:latin typeface="Arial" pitchFamily="34" charset="0"/>
            </a:endParaRPr>
          </a:p>
          <a:p>
            <a:pPr eaLnBrk="1" hangingPunct="1">
              <a:lnSpc>
                <a:spcPct val="80000"/>
              </a:lnSpc>
              <a:spcBef>
                <a:spcPct val="0"/>
              </a:spcBef>
              <a:buFontTx/>
              <a:buChar char="•"/>
            </a:pPr>
            <a:r>
              <a:rPr lang="en-US" altLang="zh-TW" sz="1000" smtClean="0">
                <a:solidFill>
                  <a:srgbClr val="000000"/>
                </a:solidFill>
                <a:latin typeface="Arial" pitchFamily="34" charset="0"/>
              </a:rPr>
              <a:t>You can also see in this definition that a brand is embodied in products, places, services, people and experiences. Sometimes when we think of branding we instantly think of a tangible product however it involves much more. Think about Hollywood, Disney World, consulting businesses, your favorite actor or actress – these all have very distinct brands that are exclusive to what they provide.   </a:t>
            </a:r>
          </a:p>
          <a:p>
            <a:pPr eaLnBrk="1" hangingPunct="1">
              <a:lnSpc>
                <a:spcPct val="80000"/>
              </a:lnSpc>
              <a:spcBef>
                <a:spcPct val="0"/>
              </a:spcBef>
            </a:pPr>
            <a:endParaRPr lang="en-US" altLang="zh-TW" sz="1000" smtClean="0">
              <a:solidFill>
                <a:srgbClr val="000000"/>
              </a:solidFill>
              <a:latin typeface="Arial" pitchFamily="34" charset="0"/>
            </a:endParaRPr>
          </a:p>
          <a:p>
            <a:pPr eaLnBrk="1" hangingPunct="1">
              <a:lnSpc>
                <a:spcPct val="80000"/>
              </a:lnSpc>
              <a:spcBef>
                <a:spcPct val="0"/>
              </a:spcBef>
            </a:pPr>
            <a:r>
              <a:rPr lang="en-US" altLang="zh-TW" sz="1000" smtClean="0">
                <a:solidFill>
                  <a:srgbClr val="000000"/>
                </a:solidFill>
                <a:latin typeface="Arial" pitchFamily="34" charset="0"/>
              </a:rPr>
              <a:t>Now the second half of the definition is: a great brand has the power to change perception, </a:t>
            </a:r>
            <a:r>
              <a:rPr lang="en-US" altLang="zh-TW" sz="1000" b="1" smtClean="0">
                <a:solidFill>
                  <a:srgbClr val="000000"/>
                </a:solidFill>
                <a:effectLst>
                  <a:outerShdw blurRad="38100" dist="38100" dir="2700000" algn="tl">
                    <a:srgbClr val="C0C0C0"/>
                  </a:outerShdw>
                </a:effectLst>
                <a:latin typeface="Arial" pitchFamily="34" charset="0"/>
              </a:rPr>
              <a:t>influence preference</a:t>
            </a:r>
            <a:r>
              <a:rPr lang="en-US" altLang="zh-TW" sz="1000" smtClean="0">
                <a:solidFill>
                  <a:srgbClr val="000000"/>
                </a:solidFill>
                <a:latin typeface="Arial" pitchFamily="34" charset="0"/>
              </a:rPr>
              <a:t> and command loyalty. </a:t>
            </a:r>
          </a:p>
          <a:p>
            <a:pPr eaLnBrk="1" hangingPunct="1">
              <a:lnSpc>
                <a:spcPct val="80000"/>
              </a:lnSpc>
              <a:spcBef>
                <a:spcPct val="0"/>
              </a:spcBef>
            </a:pPr>
            <a:endParaRPr lang="en-US" altLang="zh-TW" sz="1000" smtClean="0">
              <a:solidFill>
                <a:srgbClr val="000000"/>
              </a:solidFill>
              <a:latin typeface="Arial" pitchFamily="34" charset="0"/>
            </a:endParaRPr>
          </a:p>
          <a:p>
            <a:pPr eaLnBrk="1" hangingPunct="1">
              <a:lnSpc>
                <a:spcPct val="80000"/>
              </a:lnSpc>
              <a:spcBef>
                <a:spcPct val="0"/>
              </a:spcBef>
            </a:pPr>
            <a:r>
              <a:rPr lang="en-US" altLang="zh-TW" sz="1000" smtClean="0">
                <a:latin typeface="Arial" pitchFamily="34" charset="0"/>
              </a:rPr>
              <a:t>All great brands have changed people’s perceptions – they alter how people think of them. Think of Starbucks. Do you think they have the best tasting cup of coffee? Not necessarily, but we’re buying the experience as much as we are the cup of coffee. </a:t>
            </a:r>
          </a:p>
          <a:p>
            <a:pPr eaLnBrk="1" hangingPunct="1">
              <a:lnSpc>
                <a:spcPct val="80000"/>
              </a:lnSpc>
              <a:spcBef>
                <a:spcPct val="0"/>
              </a:spcBef>
            </a:pPr>
            <a:endParaRPr lang="en-US" altLang="zh-TW" sz="1000" smtClean="0">
              <a:latin typeface="Arial" pitchFamily="34" charset="0"/>
            </a:endParaRPr>
          </a:p>
          <a:p>
            <a:pPr eaLnBrk="1" hangingPunct="1">
              <a:lnSpc>
                <a:spcPct val="80000"/>
              </a:lnSpc>
              <a:spcBef>
                <a:spcPct val="0"/>
              </a:spcBef>
            </a:pPr>
            <a:r>
              <a:rPr lang="en-US" altLang="zh-TW" sz="1000" smtClean="0">
                <a:latin typeface="Arial" pitchFamily="34" charset="0"/>
              </a:rPr>
              <a:t>If people prefer us, they join us. People interested in self-improvement won’t just go to any speaking and leadership organization; they’ll go to Toastmasters. </a:t>
            </a:r>
          </a:p>
          <a:p>
            <a:pPr eaLnBrk="1" hangingPunct="1">
              <a:lnSpc>
                <a:spcPct val="80000"/>
              </a:lnSpc>
              <a:spcBef>
                <a:spcPct val="0"/>
              </a:spcBef>
            </a:pPr>
            <a:endParaRPr lang="en-US" altLang="zh-TW" sz="1000" smtClean="0">
              <a:latin typeface="Arial" pitchFamily="34" charset="0"/>
            </a:endParaRPr>
          </a:p>
          <a:p>
            <a:pPr eaLnBrk="1" hangingPunct="1">
              <a:lnSpc>
                <a:spcPct val="80000"/>
              </a:lnSpc>
            </a:pPr>
            <a:r>
              <a:rPr lang="en-US" altLang="zh-TW" sz="1000" smtClean="0">
                <a:latin typeface="Arial" pitchFamily="34" charset="0"/>
              </a:rPr>
              <a:t>If we all work hard to unite the Toastmasters brand, our organization will position itself in a way where it can truly achieve its mission.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685800" y="4343400"/>
            <a:ext cx="5486400" cy="4264025"/>
          </a:xfrm>
          <a:noFill/>
        </p:spPr>
        <p:txBody>
          <a:bodyPr/>
          <a:lstStyle/>
          <a:p>
            <a:pPr eaLnBrk="1" hangingPunct="1">
              <a:lnSpc>
                <a:spcPct val="90000"/>
              </a:lnSpc>
            </a:pPr>
            <a:r>
              <a:rPr lang="en-US" altLang="zh-TW" sz="1000" smtClean="0">
                <a:latin typeface="Arial" pitchFamily="34" charset="0"/>
              </a:rPr>
              <a:t>Toastmasters was founded 87 years ago. In that time, clubs and districts received little information on how to visually and verbally communicate the Toastmasters brand. As a result, over the years, Toastmasters clubs, districts and regions have increasingly distributed conference brochures, meeting materials and other communication with unique messaging and designs that were intended to display their individuality.</a:t>
            </a:r>
          </a:p>
          <a:p>
            <a:pPr eaLnBrk="1" hangingPunct="1">
              <a:lnSpc>
                <a:spcPct val="90000"/>
              </a:lnSpc>
              <a:buFontTx/>
              <a:buChar char="•"/>
            </a:pPr>
            <a:r>
              <a:rPr lang="en-US" altLang="zh-TW" sz="1000" smtClean="0">
                <a:latin typeface="Arial" pitchFamily="34" charset="0"/>
              </a:rPr>
              <a:t>By early 2008, we recognized that this customization had evolved to the point where the Toastmasters brand was suffering. And while the Executive Committee determined that a true evaluation of the brand was likely necessary, a temporary text emblem was developed to give leaders an option. </a:t>
            </a:r>
          </a:p>
          <a:p>
            <a:pPr eaLnBrk="1" hangingPunct="1">
              <a:lnSpc>
                <a:spcPct val="90000"/>
              </a:lnSpc>
              <a:buFontTx/>
              <a:buChar char="•"/>
            </a:pPr>
            <a:r>
              <a:rPr lang="en-US" altLang="zh-TW" sz="1000" smtClean="0">
                <a:latin typeface="Arial" pitchFamily="34" charset="0"/>
              </a:rPr>
              <a:t>By early 2009, it became clear that the organization needed to not only regain control of the brand, but evaluate how the brand was perceived. </a:t>
            </a:r>
          </a:p>
          <a:p>
            <a:pPr eaLnBrk="1" hangingPunct="1">
              <a:lnSpc>
                <a:spcPct val="90000"/>
              </a:lnSpc>
              <a:buFontTx/>
              <a:buChar char="•"/>
            </a:pPr>
            <a:r>
              <a:rPr lang="en-US" altLang="zh-TW" sz="1000" smtClean="0">
                <a:latin typeface="Arial" pitchFamily="34" charset="0"/>
              </a:rPr>
              <a:t>Branding agencies were researched and interviewed. In November 2009, a branding agency was selected to help us conduct research. Innovation Protocol not only specializes in non-profit brand development, but many of its employees are current or former Toastmasters.</a:t>
            </a:r>
          </a:p>
          <a:p>
            <a:pPr eaLnBrk="1" hangingPunct="1">
              <a:lnSpc>
                <a:spcPct val="90000"/>
              </a:lnSpc>
              <a:buFontTx/>
              <a:buChar char="•"/>
            </a:pPr>
            <a:r>
              <a:rPr lang="en-US" altLang="zh-TW" sz="1000" smtClean="0">
                <a:latin typeface="Arial" pitchFamily="34" charset="0"/>
              </a:rPr>
              <a:t>Our agency partner spent 4 months researching Toastmasters. </a:t>
            </a:r>
          </a:p>
          <a:p>
            <a:pPr lvl="1" eaLnBrk="1" hangingPunct="1">
              <a:lnSpc>
                <a:spcPct val="90000"/>
              </a:lnSpc>
              <a:buFontTx/>
              <a:buChar char="•"/>
            </a:pPr>
            <a:r>
              <a:rPr lang="en-US" altLang="zh-TW" sz="1000" smtClean="0">
                <a:latin typeface="Arial" pitchFamily="34" charset="0"/>
              </a:rPr>
              <a:t>They talked with members, district leaders, board members and potential members </a:t>
            </a:r>
          </a:p>
          <a:p>
            <a:pPr lvl="1" eaLnBrk="1" hangingPunct="1">
              <a:lnSpc>
                <a:spcPct val="90000"/>
              </a:lnSpc>
              <a:buFontTx/>
              <a:buChar char="•"/>
            </a:pPr>
            <a:r>
              <a:rPr lang="en-US" altLang="zh-TW" sz="1000" smtClean="0">
                <a:latin typeface="Arial" pitchFamily="34" charset="0"/>
              </a:rPr>
              <a:t>They reviewed our materials</a:t>
            </a:r>
          </a:p>
          <a:p>
            <a:pPr lvl="1" eaLnBrk="1" hangingPunct="1">
              <a:lnSpc>
                <a:spcPct val="90000"/>
              </a:lnSpc>
              <a:buFontTx/>
              <a:buChar char="•"/>
            </a:pPr>
            <a:r>
              <a:rPr lang="en-US" altLang="zh-TW" sz="1000" smtClean="0">
                <a:latin typeface="Arial" pitchFamily="34" charset="0"/>
              </a:rPr>
              <a:t>They attended conferences, club meetings and club leader training</a:t>
            </a:r>
          </a:p>
          <a:p>
            <a:pPr lvl="1" eaLnBrk="1" hangingPunct="1">
              <a:lnSpc>
                <a:spcPct val="90000"/>
              </a:lnSpc>
              <a:buFontTx/>
              <a:buChar char="•"/>
            </a:pPr>
            <a:r>
              <a:rPr lang="en-US" altLang="zh-TW" sz="1000" smtClean="0">
                <a:latin typeface="Arial" pitchFamily="34" charset="0"/>
              </a:rPr>
              <a:t>They researched the competition</a:t>
            </a:r>
          </a:p>
          <a:p>
            <a:pPr eaLnBrk="1" hangingPunct="1">
              <a:lnSpc>
                <a:spcPct val="90000"/>
              </a:lnSpc>
              <a:buFontTx/>
              <a:buChar char="•"/>
            </a:pPr>
            <a:r>
              <a:rPr lang="en-US" altLang="zh-TW" sz="1000" smtClean="0">
                <a:latin typeface="Arial" pitchFamily="34" charset="0"/>
              </a:rPr>
              <a:t>Out of this research, came many significant challenges that face our organization. </a:t>
            </a:r>
          </a:p>
          <a:p>
            <a:pPr eaLnBrk="1" hangingPunct="1">
              <a:lnSpc>
                <a:spcPct val="90000"/>
              </a:lnSpc>
              <a:buFontTx/>
              <a:buChar char="•"/>
            </a:pPr>
            <a:r>
              <a:rPr lang="en-US" altLang="zh-TW" sz="1000" smtClean="0">
                <a:latin typeface="Arial" pitchFamily="34" charset="0"/>
              </a:rPr>
              <a:t>One of these challenges is perception control.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2981138-648B-4BB7-8395-94F10FCEAD49}" type="datetime1">
              <a:rPr lang="en-US" altLang="zh-TW" smtClean="0"/>
              <a:pPr/>
              <a:t>7/21/2013</a:t>
            </a:fld>
            <a:endParaRPr lang="en-US" altLang="zh-TW"/>
          </a:p>
        </p:txBody>
      </p:sp>
      <p:sp>
        <p:nvSpPr>
          <p:cNvPr id="5" name="Footer Placeholder 4"/>
          <p:cNvSpPr>
            <a:spLocks noGrp="1"/>
          </p:cNvSpPr>
          <p:nvPr>
            <p:ph type="ftr" sz="quarter" idx="11"/>
          </p:nvPr>
        </p:nvSpPr>
        <p:spPr/>
        <p:txBody>
          <a:bodyPr/>
          <a:lstStyle>
            <a:lvl1pPr>
              <a:defRPr/>
            </a:lvl1pPr>
          </a:lstStyle>
          <a:p>
            <a:endParaRPr lang="zh-TW" altLang="zh-TW"/>
          </a:p>
        </p:txBody>
      </p:sp>
      <p:sp>
        <p:nvSpPr>
          <p:cNvPr id="6" name="Slide Number Placeholder 5"/>
          <p:cNvSpPr>
            <a:spLocks noGrp="1"/>
          </p:cNvSpPr>
          <p:nvPr>
            <p:ph type="sldNum" sz="quarter" idx="12"/>
          </p:nvPr>
        </p:nvSpPr>
        <p:spPr/>
        <p:txBody>
          <a:bodyPr/>
          <a:lstStyle>
            <a:lvl1pPr>
              <a:defRPr/>
            </a:lvl1pPr>
          </a:lstStyle>
          <a:p>
            <a:fld id="{FD3A04ED-FCD1-491D-8E27-555B1C2E30CC}"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592316-EFDB-495E-AA1A-3AC5012704F7}" type="datetime1">
              <a:rPr lang="en-US" altLang="zh-TW" smtClean="0"/>
              <a:pPr/>
              <a:t>7/21/2013</a:t>
            </a:fld>
            <a:endParaRPr lang="en-US" altLang="zh-TW"/>
          </a:p>
        </p:txBody>
      </p:sp>
      <p:sp>
        <p:nvSpPr>
          <p:cNvPr id="5" name="Footer Placeholder 4"/>
          <p:cNvSpPr>
            <a:spLocks noGrp="1"/>
          </p:cNvSpPr>
          <p:nvPr>
            <p:ph type="ftr" sz="quarter" idx="11"/>
          </p:nvPr>
        </p:nvSpPr>
        <p:spPr/>
        <p:txBody>
          <a:bodyPr/>
          <a:lstStyle>
            <a:lvl1pPr>
              <a:defRPr/>
            </a:lvl1pPr>
          </a:lstStyle>
          <a:p>
            <a:endParaRPr lang="zh-TW" altLang="zh-TW"/>
          </a:p>
        </p:txBody>
      </p:sp>
      <p:sp>
        <p:nvSpPr>
          <p:cNvPr id="6" name="Slide Number Placeholder 5"/>
          <p:cNvSpPr>
            <a:spLocks noGrp="1"/>
          </p:cNvSpPr>
          <p:nvPr>
            <p:ph type="sldNum" sz="quarter" idx="12"/>
          </p:nvPr>
        </p:nvSpPr>
        <p:spPr/>
        <p:txBody>
          <a:bodyPr/>
          <a:lstStyle>
            <a:lvl1pPr>
              <a:defRPr/>
            </a:lvl1pPr>
          </a:lstStyle>
          <a:p>
            <a:fld id="{D0EC6E36-ED37-4194-B11C-72C1F73A7DF0}"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319124-051B-4B13-B529-AF3D3FB6C3B6}" type="datetime1">
              <a:rPr lang="en-US" altLang="zh-TW" smtClean="0"/>
              <a:pPr/>
              <a:t>7/21/2013</a:t>
            </a:fld>
            <a:endParaRPr lang="en-US" altLang="zh-TW"/>
          </a:p>
        </p:txBody>
      </p:sp>
      <p:sp>
        <p:nvSpPr>
          <p:cNvPr id="5" name="Footer Placeholder 4"/>
          <p:cNvSpPr>
            <a:spLocks noGrp="1"/>
          </p:cNvSpPr>
          <p:nvPr>
            <p:ph type="ftr" sz="quarter" idx="11"/>
          </p:nvPr>
        </p:nvSpPr>
        <p:spPr/>
        <p:txBody>
          <a:bodyPr/>
          <a:lstStyle>
            <a:lvl1pPr>
              <a:defRPr/>
            </a:lvl1pPr>
          </a:lstStyle>
          <a:p>
            <a:endParaRPr lang="zh-TW" altLang="zh-TW"/>
          </a:p>
        </p:txBody>
      </p:sp>
      <p:sp>
        <p:nvSpPr>
          <p:cNvPr id="6" name="Slide Number Placeholder 5"/>
          <p:cNvSpPr>
            <a:spLocks noGrp="1"/>
          </p:cNvSpPr>
          <p:nvPr>
            <p:ph type="sldNum" sz="quarter" idx="12"/>
          </p:nvPr>
        </p:nvSpPr>
        <p:spPr/>
        <p:txBody>
          <a:bodyPr/>
          <a:lstStyle>
            <a:lvl1pPr>
              <a:defRPr/>
            </a:lvl1pPr>
          </a:lstStyle>
          <a:p>
            <a:fld id="{ADAB7B1D-F16B-4A38-8063-41E854C31CED}"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7F497F0-A0DC-4FBE-9BC0-B52A81CF6080}" type="datetime1">
              <a:rPr lang="en-US" altLang="zh-TW" smtClean="0"/>
              <a:pPr/>
              <a:t>7/21/2013</a:t>
            </a:fld>
            <a:endParaRPr lang="en-US" altLang="zh-TW"/>
          </a:p>
        </p:txBody>
      </p:sp>
      <p:sp>
        <p:nvSpPr>
          <p:cNvPr id="5" name="Footer Placeholder 4"/>
          <p:cNvSpPr>
            <a:spLocks noGrp="1"/>
          </p:cNvSpPr>
          <p:nvPr>
            <p:ph type="ftr" sz="quarter" idx="11"/>
          </p:nvPr>
        </p:nvSpPr>
        <p:spPr/>
        <p:txBody>
          <a:bodyPr/>
          <a:lstStyle>
            <a:lvl1pPr>
              <a:defRPr/>
            </a:lvl1pPr>
          </a:lstStyle>
          <a:p>
            <a:endParaRPr lang="zh-TW" altLang="zh-TW"/>
          </a:p>
        </p:txBody>
      </p:sp>
      <p:sp>
        <p:nvSpPr>
          <p:cNvPr id="6" name="Slide Number Placeholder 5"/>
          <p:cNvSpPr>
            <a:spLocks noGrp="1"/>
          </p:cNvSpPr>
          <p:nvPr>
            <p:ph type="sldNum" sz="quarter" idx="12"/>
          </p:nvPr>
        </p:nvSpPr>
        <p:spPr/>
        <p:txBody>
          <a:bodyPr/>
          <a:lstStyle>
            <a:lvl1pPr>
              <a:defRPr/>
            </a:lvl1pPr>
          </a:lstStyle>
          <a:p>
            <a:fld id="{4137067B-A5EC-46B1-BB30-34AE1430E77D}"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C916234-0498-41E6-BD1C-7AC74ED0EEE0}" type="datetime1">
              <a:rPr lang="en-US" altLang="zh-TW" smtClean="0"/>
              <a:pPr/>
              <a:t>7/21/2013</a:t>
            </a:fld>
            <a:endParaRPr lang="en-US" altLang="zh-TW"/>
          </a:p>
        </p:txBody>
      </p:sp>
      <p:sp>
        <p:nvSpPr>
          <p:cNvPr id="6" name="Footer Placeholder 4"/>
          <p:cNvSpPr>
            <a:spLocks noGrp="1"/>
          </p:cNvSpPr>
          <p:nvPr>
            <p:ph type="ftr" sz="quarter" idx="11"/>
          </p:nvPr>
        </p:nvSpPr>
        <p:spPr/>
        <p:txBody>
          <a:bodyPr/>
          <a:lstStyle>
            <a:lvl1pPr>
              <a:defRPr/>
            </a:lvl1pPr>
          </a:lstStyle>
          <a:p>
            <a:endParaRPr lang="zh-TW" altLang="zh-TW"/>
          </a:p>
        </p:txBody>
      </p:sp>
      <p:sp>
        <p:nvSpPr>
          <p:cNvPr id="7" name="Slide Number Placeholder 5"/>
          <p:cNvSpPr>
            <a:spLocks noGrp="1"/>
          </p:cNvSpPr>
          <p:nvPr>
            <p:ph type="sldNum" sz="quarter" idx="12"/>
          </p:nvPr>
        </p:nvSpPr>
        <p:spPr/>
        <p:txBody>
          <a:bodyPr/>
          <a:lstStyle>
            <a:lvl1pPr>
              <a:defRPr/>
            </a:lvl1pPr>
          </a:lstStyle>
          <a:p>
            <a:fld id="{E8FB6ECD-8E61-4989-AC24-B7A48BB19063}"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7ABA008-A6E6-4E92-BF8A-68ED6179267B}" type="datetime1">
              <a:rPr lang="en-US" altLang="zh-TW" smtClean="0"/>
              <a:pPr/>
              <a:t>7/21/2013</a:t>
            </a:fld>
            <a:endParaRPr lang="en-US" altLang="zh-TW"/>
          </a:p>
        </p:txBody>
      </p:sp>
      <p:sp>
        <p:nvSpPr>
          <p:cNvPr id="8" name="Footer Placeholder 4"/>
          <p:cNvSpPr>
            <a:spLocks noGrp="1"/>
          </p:cNvSpPr>
          <p:nvPr>
            <p:ph type="ftr" sz="quarter" idx="11"/>
          </p:nvPr>
        </p:nvSpPr>
        <p:spPr/>
        <p:txBody>
          <a:bodyPr/>
          <a:lstStyle>
            <a:lvl1pPr>
              <a:defRPr/>
            </a:lvl1pPr>
          </a:lstStyle>
          <a:p>
            <a:endParaRPr lang="zh-TW" altLang="zh-TW"/>
          </a:p>
        </p:txBody>
      </p:sp>
      <p:sp>
        <p:nvSpPr>
          <p:cNvPr id="9" name="Slide Number Placeholder 5"/>
          <p:cNvSpPr>
            <a:spLocks noGrp="1"/>
          </p:cNvSpPr>
          <p:nvPr>
            <p:ph type="sldNum" sz="quarter" idx="12"/>
          </p:nvPr>
        </p:nvSpPr>
        <p:spPr/>
        <p:txBody>
          <a:bodyPr/>
          <a:lstStyle>
            <a:lvl1pPr>
              <a:defRPr/>
            </a:lvl1pPr>
          </a:lstStyle>
          <a:p>
            <a:fld id="{17A141AB-ADDE-4D73-B771-7A40C3A6463E}"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1BC9C07-79D5-44B1-90C6-749F90A1BEC1}" type="datetime1">
              <a:rPr lang="en-US" altLang="zh-TW" smtClean="0"/>
              <a:pPr/>
              <a:t>7/21/2013</a:t>
            </a:fld>
            <a:endParaRPr lang="en-US" altLang="zh-TW"/>
          </a:p>
        </p:txBody>
      </p:sp>
      <p:sp>
        <p:nvSpPr>
          <p:cNvPr id="4" name="Footer Placeholder 4"/>
          <p:cNvSpPr>
            <a:spLocks noGrp="1"/>
          </p:cNvSpPr>
          <p:nvPr>
            <p:ph type="ftr" sz="quarter" idx="11"/>
          </p:nvPr>
        </p:nvSpPr>
        <p:spPr/>
        <p:txBody>
          <a:bodyPr/>
          <a:lstStyle>
            <a:lvl1pPr>
              <a:defRPr/>
            </a:lvl1pPr>
          </a:lstStyle>
          <a:p>
            <a:endParaRPr lang="zh-TW" altLang="zh-TW"/>
          </a:p>
        </p:txBody>
      </p:sp>
      <p:sp>
        <p:nvSpPr>
          <p:cNvPr id="5" name="Slide Number Placeholder 5"/>
          <p:cNvSpPr>
            <a:spLocks noGrp="1"/>
          </p:cNvSpPr>
          <p:nvPr>
            <p:ph type="sldNum" sz="quarter" idx="12"/>
          </p:nvPr>
        </p:nvSpPr>
        <p:spPr/>
        <p:txBody>
          <a:bodyPr/>
          <a:lstStyle>
            <a:lvl1pPr>
              <a:defRPr/>
            </a:lvl1pPr>
          </a:lstStyle>
          <a:p>
            <a:fld id="{65CAB353-21CB-4DC7-BFB8-8EE2DE46DF06}"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8BCD844-CC9A-4DF2-8522-5C5226C9FBF0}" type="datetime1">
              <a:rPr lang="en-US" altLang="zh-TW" smtClean="0"/>
              <a:pPr/>
              <a:t>7/21/2013</a:t>
            </a:fld>
            <a:endParaRPr lang="en-US" altLang="zh-TW"/>
          </a:p>
        </p:txBody>
      </p:sp>
      <p:sp>
        <p:nvSpPr>
          <p:cNvPr id="3" name="Footer Placeholder 4"/>
          <p:cNvSpPr>
            <a:spLocks noGrp="1"/>
          </p:cNvSpPr>
          <p:nvPr>
            <p:ph type="ftr" sz="quarter" idx="11"/>
          </p:nvPr>
        </p:nvSpPr>
        <p:spPr/>
        <p:txBody>
          <a:bodyPr/>
          <a:lstStyle>
            <a:lvl1pPr>
              <a:defRPr/>
            </a:lvl1pPr>
          </a:lstStyle>
          <a:p>
            <a:endParaRPr lang="zh-TW" altLang="zh-TW"/>
          </a:p>
        </p:txBody>
      </p:sp>
      <p:sp>
        <p:nvSpPr>
          <p:cNvPr id="4" name="Slide Number Placeholder 5"/>
          <p:cNvSpPr>
            <a:spLocks noGrp="1"/>
          </p:cNvSpPr>
          <p:nvPr>
            <p:ph type="sldNum" sz="quarter" idx="12"/>
          </p:nvPr>
        </p:nvSpPr>
        <p:spPr/>
        <p:txBody>
          <a:bodyPr/>
          <a:lstStyle>
            <a:lvl1pPr>
              <a:defRPr/>
            </a:lvl1pPr>
          </a:lstStyle>
          <a:p>
            <a:fld id="{81400E7E-C7FE-4EAD-933B-5613386485F7}"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03AD025-1EBA-429A-904F-04653572EA4D}" type="datetime1">
              <a:rPr lang="en-US" altLang="zh-TW" smtClean="0"/>
              <a:pPr/>
              <a:t>7/21/2013</a:t>
            </a:fld>
            <a:endParaRPr lang="en-US" altLang="zh-TW"/>
          </a:p>
        </p:txBody>
      </p:sp>
      <p:sp>
        <p:nvSpPr>
          <p:cNvPr id="6" name="Footer Placeholder 4"/>
          <p:cNvSpPr>
            <a:spLocks noGrp="1"/>
          </p:cNvSpPr>
          <p:nvPr>
            <p:ph type="ftr" sz="quarter" idx="11"/>
          </p:nvPr>
        </p:nvSpPr>
        <p:spPr/>
        <p:txBody>
          <a:bodyPr/>
          <a:lstStyle>
            <a:lvl1pPr>
              <a:defRPr/>
            </a:lvl1pPr>
          </a:lstStyle>
          <a:p>
            <a:endParaRPr lang="zh-TW" altLang="zh-TW"/>
          </a:p>
        </p:txBody>
      </p:sp>
      <p:sp>
        <p:nvSpPr>
          <p:cNvPr id="7" name="Slide Number Placeholder 5"/>
          <p:cNvSpPr>
            <a:spLocks noGrp="1"/>
          </p:cNvSpPr>
          <p:nvPr>
            <p:ph type="sldNum" sz="quarter" idx="12"/>
          </p:nvPr>
        </p:nvSpPr>
        <p:spPr/>
        <p:txBody>
          <a:bodyPr/>
          <a:lstStyle>
            <a:lvl1pPr>
              <a:defRPr/>
            </a:lvl1pPr>
          </a:lstStyle>
          <a:p>
            <a:fld id="{4380CF4F-88FC-4511-B899-9FB3E1DBDF31}"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27DBDC4-C418-4977-9773-6D0D3C39F496}" type="datetime1">
              <a:rPr lang="en-US" altLang="zh-TW" smtClean="0"/>
              <a:pPr/>
              <a:t>7/21/2013</a:t>
            </a:fld>
            <a:endParaRPr lang="en-US" altLang="zh-TW"/>
          </a:p>
        </p:txBody>
      </p:sp>
      <p:sp>
        <p:nvSpPr>
          <p:cNvPr id="6" name="Footer Placeholder 4"/>
          <p:cNvSpPr>
            <a:spLocks noGrp="1"/>
          </p:cNvSpPr>
          <p:nvPr>
            <p:ph type="ftr" sz="quarter" idx="11"/>
          </p:nvPr>
        </p:nvSpPr>
        <p:spPr/>
        <p:txBody>
          <a:bodyPr/>
          <a:lstStyle>
            <a:lvl1pPr>
              <a:defRPr/>
            </a:lvl1pPr>
          </a:lstStyle>
          <a:p>
            <a:endParaRPr lang="zh-TW" altLang="zh-TW"/>
          </a:p>
        </p:txBody>
      </p:sp>
      <p:sp>
        <p:nvSpPr>
          <p:cNvPr id="7" name="Slide Number Placeholder 5"/>
          <p:cNvSpPr>
            <a:spLocks noGrp="1"/>
          </p:cNvSpPr>
          <p:nvPr>
            <p:ph type="sldNum" sz="quarter" idx="12"/>
          </p:nvPr>
        </p:nvSpPr>
        <p:spPr/>
        <p:txBody>
          <a:bodyPr/>
          <a:lstStyle>
            <a:lvl1pPr>
              <a:defRPr/>
            </a:lvl1pPr>
          </a:lstStyle>
          <a:p>
            <a:fld id="{33A0AF99-4BD5-4F35-BCA2-6AF0803FEC31}"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altLang="zh-TW" smtClean="0"/>
              <a:t>Click to edit Master title style</a:t>
            </a:r>
          </a:p>
        </p:txBody>
      </p:sp>
      <p:sp>
        <p:nvSpPr>
          <p:cNvPr id="1027"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l">
              <a:defRPr sz="1300">
                <a:solidFill>
                  <a:srgbClr val="898989"/>
                </a:solidFill>
                <a:latin typeface="Calibri" pitchFamily="34" charset="0"/>
              </a:defRPr>
            </a:lvl1pPr>
          </a:lstStyle>
          <a:p>
            <a:fld id="{CDA9097C-82DB-426A-A2A7-004F97F58FE3}" type="datetime1">
              <a:rPr lang="en-US" altLang="zh-TW" smtClean="0"/>
              <a:pPr/>
              <a:t>7/21/2013</a:t>
            </a:fld>
            <a:endParaRPr lang="en-US" altLang="zh-TW"/>
          </a:p>
        </p:txBody>
      </p:sp>
      <p:sp>
        <p:nvSpPr>
          <p:cNvPr id="5" name="Footer Placeholder 4"/>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defRPr sz="1300">
                <a:solidFill>
                  <a:srgbClr val="898989"/>
                </a:solidFill>
                <a:latin typeface="Calibri" pitchFamily="34" charset="0"/>
              </a:defRPr>
            </a:lvl1pPr>
          </a:lstStyle>
          <a:p>
            <a:endParaRPr lang="zh-TW" altLang="zh-TW"/>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a:defRPr sz="1300">
                <a:solidFill>
                  <a:srgbClr val="898989"/>
                </a:solidFill>
                <a:latin typeface="Calibri" pitchFamily="34" charset="0"/>
              </a:defRPr>
            </a:lvl1pPr>
          </a:lstStyle>
          <a:p>
            <a:fld id="{923AA504-D882-4EAB-B3F6-C38165FFE1EF}"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508000" rtl="0" eaLnBrk="0" fontAlgn="base" hangingPunct="0">
        <a:spcBef>
          <a:spcPct val="0"/>
        </a:spcBef>
        <a:spcAft>
          <a:spcPct val="0"/>
        </a:spcAft>
        <a:defRPr sz="4900" kern="1200">
          <a:solidFill>
            <a:schemeClr val="tx1"/>
          </a:solidFill>
          <a:latin typeface="+mj-lt"/>
          <a:ea typeface="ヒラギノ角ゴ Pro W3" charset="-128"/>
          <a:cs typeface="+mj-cs"/>
        </a:defRPr>
      </a:lvl1pPr>
      <a:lvl2pPr algn="ctr" defTabSz="508000" rtl="0" eaLnBrk="0" fontAlgn="base" hangingPunct="0">
        <a:spcBef>
          <a:spcPct val="0"/>
        </a:spcBef>
        <a:spcAft>
          <a:spcPct val="0"/>
        </a:spcAft>
        <a:defRPr sz="4900">
          <a:solidFill>
            <a:schemeClr val="tx1"/>
          </a:solidFill>
          <a:latin typeface="Calibri" pitchFamily="34" charset="0"/>
          <a:ea typeface="ヒラギノ角ゴ Pro W3" charset="-128"/>
        </a:defRPr>
      </a:lvl2pPr>
      <a:lvl3pPr algn="ctr" defTabSz="508000" rtl="0" eaLnBrk="0" fontAlgn="base" hangingPunct="0">
        <a:spcBef>
          <a:spcPct val="0"/>
        </a:spcBef>
        <a:spcAft>
          <a:spcPct val="0"/>
        </a:spcAft>
        <a:defRPr sz="4900">
          <a:solidFill>
            <a:schemeClr val="tx1"/>
          </a:solidFill>
          <a:latin typeface="Calibri" pitchFamily="34" charset="0"/>
          <a:ea typeface="ヒラギノ角ゴ Pro W3" charset="-128"/>
        </a:defRPr>
      </a:lvl3pPr>
      <a:lvl4pPr algn="ctr" defTabSz="508000" rtl="0" eaLnBrk="0" fontAlgn="base" hangingPunct="0">
        <a:spcBef>
          <a:spcPct val="0"/>
        </a:spcBef>
        <a:spcAft>
          <a:spcPct val="0"/>
        </a:spcAft>
        <a:defRPr sz="4900">
          <a:solidFill>
            <a:schemeClr val="tx1"/>
          </a:solidFill>
          <a:latin typeface="Calibri" pitchFamily="34" charset="0"/>
          <a:ea typeface="ヒラギノ角ゴ Pro W3" charset="-128"/>
        </a:defRPr>
      </a:lvl4pPr>
      <a:lvl5pPr algn="ctr" defTabSz="508000" rtl="0" eaLnBrk="0" fontAlgn="base" hangingPunct="0">
        <a:spcBef>
          <a:spcPct val="0"/>
        </a:spcBef>
        <a:spcAft>
          <a:spcPct val="0"/>
        </a:spcAft>
        <a:defRPr sz="4900">
          <a:solidFill>
            <a:schemeClr val="tx1"/>
          </a:solidFill>
          <a:latin typeface="Calibri" pitchFamily="34" charset="0"/>
          <a:ea typeface="ヒラギノ角ゴ Pro W3" charset="-128"/>
        </a:defRPr>
      </a:lvl5pPr>
      <a:lvl6pPr marL="457200" algn="ctr" defTabSz="508000" rtl="0" fontAlgn="base">
        <a:spcBef>
          <a:spcPct val="0"/>
        </a:spcBef>
        <a:spcAft>
          <a:spcPct val="0"/>
        </a:spcAft>
        <a:defRPr sz="4900">
          <a:solidFill>
            <a:schemeClr val="tx1"/>
          </a:solidFill>
          <a:latin typeface="Calibri" pitchFamily="34" charset="0"/>
          <a:ea typeface="ヒラギノ角ゴ Pro W3" charset="-128"/>
        </a:defRPr>
      </a:lvl6pPr>
      <a:lvl7pPr marL="914400" algn="ctr" defTabSz="508000" rtl="0" fontAlgn="base">
        <a:spcBef>
          <a:spcPct val="0"/>
        </a:spcBef>
        <a:spcAft>
          <a:spcPct val="0"/>
        </a:spcAft>
        <a:defRPr sz="4900">
          <a:solidFill>
            <a:schemeClr val="tx1"/>
          </a:solidFill>
          <a:latin typeface="Calibri" pitchFamily="34" charset="0"/>
          <a:ea typeface="ヒラギノ角ゴ Pro W3" charset="-128"/>
        </a:defRPr>
      </a:lvl7pPr>
      <a:lvl8pPr marL="1371600" algn="ctr" defTabSz="508000" rtl="0" fontAlgn="base">
        <a:spcBef>
          <a:spcPct val="0"/>
        </a:spcBef>
        <a:spcAft>
          <a:spcPct val="0"/>
        </a:spcAft>
        <a:defRPr sz="4900">
          <a:solidFill>
            <a:schemeClr val="tx1"/>
          </a:solidFill>
          <a:latin typeface="Calibri" pitchFamily="34" charset="0"/>
          <a:ea typeface="ヒラギノ角ゴ Pro W3" charset="-128"/>
        </a:defRPr>
      </a:lvl8pPr>
      <a:lvl9pPr marL="1828800" algn="ctr" defTabSz="508000" rtl="0" fontAlgn="base">
        <a:spcBef>
          <a:spcPct val="0"/>
        </a:spcBef>
        <a:spcAft>
          <a:spcPct val="0"/>
        </a:spcAft>
        <a:defRPr sz="4900">
          <a:solidFill>
            <a:schemeClr val="tx1"/>
          </a:solidFill>
          <a:latin typeface="Calibri" pitchFamily="34" charset="0"/>
          <a:ea typeface="ヒラギノ角ゴ Pro W3" charset="-128"/>
        </a:defRPr>
      </a:lvl9pPr>
    </p:titleStyle>
    <p:bodyStyle>
      <a:lvl1pPr marL="381000" indent="-381000" algn="l" defTabSz="508000" rtl="0" eaLnBrk="0" fontAlgn="base" hangingPunct="0">
        <a:spcBef>
          <a:spcPct val="20000"/>
        </a:spcBef>
        <a:spcAft>
          <a:spcPct val="0"/>
        </a:spcAft>
        <a:buFont typeface="Arial" pitchFamily="34" charset="0"/>
        <a:buChar char="•"/>
        <a:defRPr sz="3600" kern="1200">
          <a:solidFill>
            <a:schemeClr val="tx1"/>
          </a:solidFill>
          <a:latin typeface="+mn-lt"/>
          <a:ea typeface="ヒラギノ角ゴ Pro W3" charset="-128"/>
          <a:cs typeface="+mn-cs"/>
        </a:defRPr>
      </a:lvl1pPr>
      <a:lvl2pPr marL="827088" indent="-317500" algn="l" defTabSz="508000" rtl="0" eaLnBrk="0" fontAlgn="base" hangingPunct="0">
        <a:spcBef>
          <a:spcPct val="20000"/>
        </a:spcBef>
        <a:spcAft>
          <a:spcPct val="0"/>
        </a:spcAft>
        <a:buFont typeface="Arial" pitchFamily="34" charset="0"/>
        <a:buChar char="–"/>
        <a:defRPr sz="3100" kern="1200">
          <a:solidFill>
            <a:schemeClr val="tx1"/>
          </a:solidFill>
          <a:latin typeface="+mn-lt"/>
          <a:ea typeface="ヒラギノ角ゴ Pro W3" charset="-128"/>
          <a:cs typeface="+mn-cs"/>
        </a:defRPr>
      </a:lvl2pPr>
      <a:lvl3pPr marL="1273175" indent="-254000" algn="l" defTabSz="508000" rtl="0" eaLnBrk="0" fontAlgn="base" hangingPunct="0">
        <a:spcBef>
          <a:spcPct val="20000"/>
        </a:spcBef>
        <a:spcAft>
          <a:spcPct val="0"/>
        </a:spcAft>
        <a:buFont typeface="Arial" pitchFamily="34" charset="0"/>
        <a:buChar char="•"/>
        <a:defRPr sz="2700" kern="1200">
          <a:solidFill>
            <a:schemeClr val="tx1"/>
          </a:solidFill>
          <a:latin typeface="+mn-lt"/>
          <a:ea typeface="ヒラギノ角ゴ Pro W3" charset="-128"/>
          <a:cs typeface="+mn-cs"/>
        </a:defRPr>
      </a:lvl3pPr>
      <a:lvl4pPr marL="1782763" indent="-254000" algn="l" defTabSz="508000" rtl="0" eaLnBrk="0" fontAlgn="base" hangingPunct="0">
        <a:spcBef>
          <a:spcPct val="20000"/>
        </a:spcBef>
        <a:spcAft>
          <a:spcPct val="0"/>
        </a:spcAft>
        <a:buFont typeface="Arial" pitchFamily="34" charset="0"/>
        <a:buChar char="–"/>
        <a:defRPr sz="2200" kern="1200">
          <a:solidFill>
            <a:schemeClr val="tx1"/>
          </a:solidFill>
          <a:latin typeface="+mn-lt"/>
          <a:ea typeface="ヒラギノ角ゴ Pro W3" charset="-128"/>
          <a:cs typeface="+mn-cs"/>
        </a:defRPr>
      </a:lvl4pPr>
      <a:lvl5pPr marL="2292350" indent="-254000" algn="l" defTabSz="508000" rtl="0" eaLnBrk="0" fontAlgn="base" hangingPunct="0">
        <a:spcBef>
          <a:spcPct val="20000"/>
        </a:spcBef>
        <a:spcAft>
          <a:spcPct val="0"/>
        </a:spcAft>
        <a:buFont typeface="Arial" pitchFamily="34" charset="0"/>
        <a:buChar char="»"/>
        <a:defRPr sz="2200" kern="1200">
          <a:solidFill>
            <a:schemeClr val="tx1"/>
          </a:solidFill>
          <a:latin typeface="+mn-lt"/>
          <a:ea typeface="ヒラギノ角ゴ Pro W3" charset="-128"/>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post.gov.tw/post/internet/f_searchzone/index.jsp?ID=190103"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post.gov.tw/post/internet/f_searchzone/index.jsp?ID=190103"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hyperlink" Target="http://reports.toastmasters.org/findaclub/searchResults.cfm?displayAll=1&amp;ZipCodeProximity=&amp;ClubName=&amp;ClubNumber=&amp;Status=&amp;District=&amp;Place=&amp;Address=&amp;ZipCode=&amp;MeetTime=&amp;Monday=0&amp;Tuesday=0&amp;Wednesday=0&amp;Thursday=0&amp;Friday=0&amp;Saturday=0&amp;Sunday=0&amp;Country=Taiwan&amp;State=&amp;City=Tainan&amp;myRadius=0&amp;showDList=1" TargetMode="External"/><Relationship Id="rId3" Type="http://schemas.openxmlformats.org/officeDocument/2006/relationships/image" Target="../media/image2.png"/><Relationship Id="rId7" Type="http://schemas.openxmlformats.org/officeDocument/2006/relationships/hyperlink" Target="http://reports.toastmasters.org/findaclub/default.cf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t="2318" b="-2"/>
          <a:stretch>
            <a:fillRect/>
          </a:stretch>
        </p:blipFill>
        <p:spPr bwMode="auto">
          <a:xfrm>
            <a:off x="0" y="795338"/>
            <a:ext cx="10058400" cy="6548437"/>
          </a:xfrm>
          <a:prstGeom prst="rect">
            <a:avLst/>
          </a:prstGeom>
          <a:solidFill>
            <a:srgbClr val="000000"/>
          </a:solidFill>
          <a:ln w="9525">
            <a:noFill/>
            <a:miter lim="800000"/>
            <a:headEnd/>
            <a:tailEnd/>
          </a:ln>
        </p:spPr>
      </p:pic>
      <p:sp>
        <p:nvSpPr>
          <p:cNvPr id="5" name="Rectangle 4"/>
          <p:cNvSpPr/>
          <p:nvPr/>
        </p:nvSpPr>
        <p:spPr>
          <a:xfrm>
            <a:off x="0" y="0"/>
            <a:ext cx="10058400" cy="952500"/>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922338"/>
            <a:ext cx="10058400" cy="61912"/>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2055" name="TextBox 4"/>
          <p:cNvSpPr txBox="1">
            <a:spLocks noChangeArrowheads="1"/>
          </p:cNvSpPr>
          <p:nvPr/>
        </p:nvSpPr>
        <p:spPr bwMode="auto">
          <a:xfrm>
            <a:off x="0" y="2389188"/>
            <a:ext cx="10058400" cy="4904191"/>
          </a:xfrm>
          <a:prstGeom prst="rect">
            <a:avLst/>
          </a:prstGeom>
          <a:noFill/>
          <a:ln w="9525">
            <a:noFill/>
            <a:miter lim="800000"/>
            <a:headEnd/>
            <a:tailEnd/>
          </a:ln>
        </p:spPr>
        <p:txBody>
          <a:bodyPr lIns="101882" tIns="50941" rIns="101882" bIns="50941">
            <a:spAutoFit/>
          </a:bodyPr>
          <a:lstStyle/>
          <a:p>
            <a:r>
              <a:rPr lang="zh-TW" altLang="en-US" sz="4800" dirty="0" smtClean="0"/>
              <a:t>分會幹部必須了解的</a:t>
            </a:r>
            <a:r>
              <a:rPr lang="en-US" altLang="zh-TW" sz="4800" dirty="0" smtClean="0"/>
              <a:t/>
            </a:r>
            <a:br>
              <a:rPr lang="en-US" altLang="zh-TW" sz="4800" dirty="0" smtClean="0"/>
            </a:br>
            <a:r>
              <a:rPr lang="zh-TW" altLang="en-US" sz="4800" dirty="0" smtClean="0"/>
              <a:t>總會網站 </a:t>
            </a:r>
            <a:r>
              <a:rPr lang="en-US" altLang="zh-TW" sz="4800" dirty="0" smtClean="0"/>
              <a:t>[</a:t>
            </a:r>
            <a:r>
              <a:rPr lang="zh-TW" altLang="en-US" sz="4800" dirty="0" smtClean="0"/>
              <a:t>會務後台</a:t>
            </a:r>
            <a:r>
              <a:rPr lang="en-US" altLang="zh-TW" sz="4800" dirty="0" smtClean="0"/>
              <a:t>]</a:t>
            </a:r>
          </a:p>
          <a:p>
            <a:r>
              <a:rPr lang="en-US" altLang="zh-TW" sz="3200" dirty="0" smtClean="0"/>
              <a:t>All Club Officers need to know</a:t>
            </a:r>
            <a:br>
              <a:rPr lang="en-US" altLang="zh-TW" sz="3200" dirty="0" smtClean="0"/>
            </a:br>
            <a:r>
              <a:rPr lang="en-US" altLang="zh-TW" sz="3200" dirty="0" smtClean="0"/>
              <a:t>– Club Central –</a:t>
            </a:r>
          </a:p>
          <a:p>
            <a:endParaRPr lang="en-US" altLang="zh-TW" sz="3200" dirty="0" smtClean="0"/>
          </a:p>
          <a:p>
            <a:endParaRPr lang="en-US" altLang="zh-TW" sz="4800" b="1" dirty="0">
              <a:solidFill>
                <a:srgbClr val="000000"/>
              </a:solidFill>
              <a:cs typeface="Tahoma" pitchFamily="34" charset="0"/>
            </a:endParaRPr>
          </a:p>
          <a:p>
            <a:r>
              <a:rPr lang="en-US" altLang="zh-TW" sz="2400" b="1" dirty="0" smtClean="0">
                <a:solidFill>
                  <a:srgbClr val="000000"/>
                </a:solidFill>
                <a:cs typeface="Tahoma" pitchFamily="34" charset="0"/>
              </a:rPr>
              <a:t>Peyton Kim</a:t>
            </a:r>
            <a:r>
              <a:rPr lang="zh-TW" altLang="en-US" sz="2400" b="1" dirty="0" smtClean="0">
                <a:solidFill>
                  <a:srgbClr val="000000"/>
                </a:solidFill>
                <a:cs typeface="Tahoma" pitchFamily="34" charset="0"/>
              </a:rPr>
              <a:t> 金</a:t>
            </a:r>
            <a:r>
              <a:rPr lang="zh-TW" altLang="en-US" sz="2400" b="1" dirty="0">
                <a:solidFill>
                  <a:srgbClr val="000000"/>
                </a:solidFill>
                <a:cs typeface="Tahoma" pitchFamily="34" charset="0"/>
              </a:rPr>
              <a:t>培</a:t>
            </a:r>
            <a:r>
              <a:rPr lang="zh-TW" altLang="en-US" sz="2400" b="1" dirty="0" smtClean="0">
                <a:solidFill>
                  <a:srgbClr val="000000"/>
                </a:solidFill>
                <a:cs typeface="Tahoma" pitchFamily="34" charset="0"/>
              </a:rPr>
              <a:t>琨</a:t>
            </a:r>
            <a:endParaRPr lang="en-US" altLang="zh-TW" sz="2400" b="1" dirty="0" smtClean="0">
              <a:solidFill>
                <a:srgbClr val="000000"/>
              </a:solidFill>
              <a:cs typeface="Tahoma" pitchFamily="34" charset="0"/>
            </a:endParaRPr>
          </a:p>
          <a:p>
            <a:r>
              <a:rPr lang="en-US" altLang="zh-TW" sz="2400" b="1" dirty="0" smtClean="0">
                <a:solidFill>
                  <a:srgbClr val="000000"/>
                </a:solidFill>
                <a:cs typeface="Tahoma" pitchFamily="34" charset="0"/>
              </a:rPr>
              <a:t>Division K Governor K</a:t>
            </a:r>
            <a:r>
              <a:rPr lang="zh-TW" altLang="en-US" sz="2400" b="1" dirty="0" smtClean="0">
                <a:solidFill>
                  <a:srgbClr val="000000"/>
                </a:solidFill>
                <a:cs typeface="Tahoma" pitchFamily="34" charset="0"/>
              </a:rPr>
              <a:t>部總監</a:t>
            </a:r>
            <a:endParaRPr lang="en-US" altLang="zh-TW" sz="2400" b="1" dirty="0" smtClean="0">
              <a:solidFill>
                <a:srgbClr val="000000"/>
              </a:solidFill>
              <a:cs typeface="Tahoma" pitchFamily="34" charset="0"/>
            </a:endParaRPr>
          </a:p>
          <a:p>
            <a:r>
              <a:rPr lang="en-US" altLang="zh-TW" sz="2400" b="1" dirty="0" smtClean="0">
                <a:solidFill>
                  <a:srgbClr val="000000"/>
                </a:solidFill>
                <a:cs typeface="Tahoma" pitchFamily="34" charset="0"/>
              </a:rPr>
              <a:t>2013-2014</a:t>
            </a:r>
            <a:endParaRPr lang="en-US" altLang="zh-TW" sz="2400" b="1" dirty="0">
              <a:solidFill>
                <a:srgbClr val="000000"/>
              </a:solidFill>
              <a:cs typeface="Tahoma" pitchFamily="34" charset="0"/>
            </a:endParaRPr>
          </a:p>
        </p:txBody>
      </p:sp>
      <p:pic>
        <p:nvPicPr>
          <p:cNvPr id="2056" name="Picture 18" descr="ToastmastersLogo-Color.eps"/>
          <p:cNvPicPr>
            <a:picLocks noChangeAspect="1"/>
          </p:cNvPicPr>
          <p:nvPr/>
        </p:nvPicPr>
        <p:blipFill>
          <a:blip r:embed="rId4"/>
          <a:srcRect/>
          <a:stretch>
            <a:fillRect/>
          </a:stretch>
        </p:blipFill>
        <p:spPr bwMode="auto">
          <a:xfrm>
            <a:off x="7834313" y="93663"/>
            <a:ext cx="2019300" cy="1725612"/>
          </a:xfrm>
          <a:prstGeom prst="rect">
            <a:avLst/>
          </a:prstGeom>
          <a:noFill/>
          <a:ln w="9525">
            <a:noFill/>
            <a:miter lim="800000"/>
            <a:headEnd/>
            <a:tailEnd/>
          </a:ln>
        </p:spPr>
      </p:pic>
      <p:sp>
        <p:nvSpPr>
          <p:cNvPr id="2057"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dirty="0" smtClean="0">
                <a:solidFill>
                  <a:schemeClr val="bg1"/>
                </a:solidFill>
                <a:latin typeface="Calibri" pitchFamily="34" charset="0"/>
                <a:cs typeface="Tahoma" pitchFamily="34" charset="0"/>
              </a:rPr>
              <a:t>www.toastmasters.org.tw</a:t>
            </a:r>
            <a:endParaRPr lang="en-US" altLang="zh-TW" b="1" dirty="0">
              <a:solidFill>
                <a:schemeClr val="bg1"/>
              </a:solidFill>
              <a:latin typeface="Calibri"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5127"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5128"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12" name="文字方塊 11"/>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cs typeface="Tahoma" pitchFamily="34" charset="0"/>
              </a:rPr>
              <a:t>忘記密碼郵件範例</a:t>
            </a:r>
            <a:endParaRPr lang="zh-TW" altLang="en-US" sz="2800" dirty="0">
              <a:solidFill>
                <a:schemeClr val="bg1"/>
              </a:solidFill>
            </a:endParaRPr>
          </a:p>
        </p:txBody>
      </p:sp>
      <p:pic>
        <p:nvPicPr>
          <p:cNvPr id="5131" name="Picture 11"/>
          <p:cNvPicPr>
            <a:picLocks noChangeAspect="1" noChangeArrowheads="1"/>
          </p:cNvPicPr>
          <p:nvPr/>
        </p:nvPicPr>
        <p:blipFill>
          <a:blip r:embed="rId4"/>
          <a:srcRect/>
          <a:stretch>
            <a:fillRect/>
          </a:stretch>
        </p:blipFill>
        <p:spPr bwMode="auto">
          <a:xfrm>
            <a:off x="85089" y="1427163"/>
            <a:ext cx="9596012" cy="539860"/>
          </a:xfrm>
          <a:prstGeom prst="rect">
            <a:avLst/>
          </a:prstGeom>
          <a:noFill/>
          <a:ln w="9525" cap="flat" cmpd="sng" algn="ctr">
            <a:noFill/>
            <a:prstDash val="solid"/>
            <a:miter lim="800000"/>
            <a:headEnd/>
            <a:tailEnd/>
          </a:ln>
        </p:spPr>
      </p:pic>
      <p:pic>
        <p:nvPicPr>
          <p:cNvPr id="95234" name="Picture 2"/>
          <p:cNvPicPr>
            <a:picLocks noChangeAspect="1" noChangeArrowheads="1"/>
          </p:cNvPicPr>
          <p:nvPr/>
        </p:nvPicPr>
        <p:blipFill>
          <a:blip r:embed="rId5"/>
          <a:srcRect/>
          <a:stretch>
            <a:fillRect/>
          </a:stretch>
        </p:blipFill>
        <p:spPr bwMode="auto">
          <a:xfrm>
            <a:off x="1" y="2172033"/>
            <a:ext cx="9721850" cy="1101763"/>
          </a:xfrm>
          <a:prstGeom prst="rect">
            <a:avLst/>
          </a:prstGeom>
          <a:noFill/>
          <a:ln w="9525" cap="flat" cmpd="sng" algn="ctr">
            <a:noFill/>
            <a:prstDash val="solid"/>
            <a:miter lim="800000"/>
            <a:headEnd/>
            <a:tailEnd/>
          </a:ln>
        </p:spPr>
      </p:pic>
      <p:sp>
        <p:nvSpPr>
          <p:cNvPr id="14" name="TextBox 4"/>
          <p:cNvSpPr txBox="1">
            <a:spLocks noChangeArrowheads="1"/>
          </p:cNvSpPr>
          <p:nvPr/>
        </p:nvSpPr>
        <p:spPr bwMode="auto">
          <a:xfrm>
            <a:off x="424234" y="4231758"/>
            <a:ext cx="8313737" cy="2565089"/>
          </a:xfrm>
          <a:prstGeom prst="rect">
            <a:avLst/>
          </a:prstGeom>
          <a:noFill/>
          <a:ln w="9525">
            <a:noFill/>
            <a:miter lim="800000"/>
            <a:headEnd/>
            <a:tailEnd/>
          </a:ln>
        </p:spPr>
        <p:txBody>
          <a:bodyPr lIns="101882" tIns="50941" rIns="101882" bIns="50941">
            <a:spAutoFit/>
          </a:bodyPr>
          <a:lstStyle/>
          <a:p>
            <a:pPr algn="l"/>
            <a:r>
              <a:rPr lang="zh-TW" altLang="en-US" sz="3200" dirty="0"/>
              <a:t>信件內容中</a:t>
            </a:r>
            <a:r>
              <a:rPr lang="zh-TW" altLang="en-US" sz="3200" dirty="0" smtClean="0"/>
              <a:t>會有新</a:t>
            </a:r>
            <a:r>
              <a:rPr lang="zh-TW" altLang="en-US" sz="3200" dirty="0"/>
              <a:t>的</a:t>
            </a:r>
            <a:r>
              <a:rPr lang="zh-TW" altLang="en-US" sz="3200" dirty="0" smtClean="0"/>
              <a:t>密碼</a:t>
            </a:r>
            <a:r>
              <a:rPr lang="en-US" altLang="zh-TW" sz="3200" dirty="0" smtClean="0"/>
              <a:t>(</a:t>
            </a:r>
            <a:r>
              <a:rPr lang="zh-TW" altLang="en-US" sz="3200" dirty="0" smtClean="0"/>
              <a:t>亂數產生</a:t>
            </a:r>
            <a:r>
              <a:rPr lang="en-US" altLang="zh-TW" sz="3200" dirty="0" smtClean="0"/>
              <a:t>)</a:t>
            </a:r>
          </a:p>
          <a:p>
            <a:pPr algn="l"/>
            <a:r>
              <a:rPr lang="en-US" altLang="zh-TW" sz="3200" dirty="0" smtClean="0"/>
              <a:t>Your </a:t>
            </a:r>
            <a:r>
              <a:rPr lang="en-US" altLang="zh-TW" sz="3200" dirty="0"/>
              <a:t>new password is.  </a:t>
            </a:r>
            <a:r>
              <a:rPr lang="en-US" altLang="zh-TW" sz="3200" dirty="0">
                <a:solidFill>
                  <a:srgbClr val="FF0000"/>
                </a:solidFill>
              </a:rPr>
              <a:t>$a+-%</a:t>
            </a:r>
            <a:r>
              <a:rPr lang="en-US" altLang="zh-TW" sz="3200" dirty="0" err="1" smtClean="0">
                <a:solidFill>
                  <a:srgbClr val="FF0000"/>
                </a:solidFill>
              </a:rPr>
              <a:t>VvC</a:t>
            </a:r>
            <a:endParaRPr lang="en-US" altLang="zh-TW" sz="3200" dirty="0" smtClean="0">
              <a:solidFill>
                <a:srgbClr val="FF0000"/>
              </a:solidFill>
            </a:endParaRPr>
          </a:p>
          <a:p>
            <a:pPr algn="l"/>
            <a:endParaRPr lang="en-US" altLang="zh-TW" sz="3200" dirty="0" smtClean="0"/>
          </a:p>
          <a:p>
            <a:pPr algn="l"/>
            <a:r>
              <a:rPr lang="zh-TW" altLang="en-US" sz="3200" dirty="0" smtClean="0"/>
              <a:t>可</a:t>
            </a:r>
            <a:r>
              <a:rPr lang="zh-TW" altLang="en-US" sz="3200" dirty="0"/>
              <a:t>使用 複製 </a:t>
            </a:r>
            <a:r>
              <a:rPr lang="en-US" altLang="zh-TW" sz="3200" dirty="0" err="1"/>
              <a:t>Ctrl+C</a:t>
            </a:r>
            <a:r>
              <a:rPr lang="en-US" altLang="zh-TW" sz="3200" dirty="0"/>
              <a:t> </a:t>
            </a:r>
            <a:r>
              <a:rPr lang="zh-TW" altLang="en-US" sz="3200" dirty="0"/>
              <a:t>，回到登入畫面將密碼貼上 </a:t>
            </a:r>
            <a:r>
              <a:rPr lang="en-US" altLang="zh-TW" sz="3200" dirty="0" err="1" smtClean="0"/>
              <a:t>Ctrl+V</a:t>
            </a:r>
            <a:r>
              <a:rPr lang="zh-TW" altLang="en-US" sz="3200" dirty="0" smtClean="0"/>
              <a:t>，即可成功登入</a:t>
            </a:r>
            <a:endParaRPr lang="en-US" altLang="zh-TW"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96258" name="Picture 2"/>
          <p:cNvPicPr>
            <a:picLocks noChangeAspect="1" noChangeArrowheads="1"/>
          </p:cNvPicPr>
          <p:nvPr/>
        </p:nvPicPr>
        <p:blipFill>
          <a:blip r:embed="rId4"/>
          <a:srcRect/>
          <a:stretch>
            <a:fillRect/>
          </a:stretch>
        </p:blipFill>
        <p:spPr bwMode="auto">
          <a:xfrm>
            <a:off x="376238" y="1438275"/>
            <a:ext cx="9305925" cy="4895850"/>
          </a:xfrm>
          <a:prstGeom prst="rect">
            <a:avLst/>
          </a:prstGeom>
          <a:noFill/>
          <a:ln w="9525" cap="flat" cmpd="sng" algn="ctr">
            <a:noFill/>
            <a:prstDash val="solid"/>
            <a:miter lim="800000"/>
            <a:headEnd/>
            <a:tailEnd/>
          </a:ln>
        </p:spPr>
      </p:pic>
      <p:cxnSp>
        <p:nvCxnSpPr>
          <p:cNvPr id="11" name="直線單箭頭接點 10"/>
          <p:cNvCxnSpPr/>
          <p:nvPr/>
        </p:nvCxnSpPr>
        <p:spPr>
          <a:xfrm rot="16200000" flipH="1">
            <a:off x="3261936" y="5137787"/>
            <a:ext cx="685003" cy="1"/>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2" name="文字方塊 11"/>
          <p:cNvSpPr txBox="1"/>
          <p:nvPr/>
        </p:nvSpPr>
        <p:spPr>
          <a:xfrm>
            <a:off x="2594345" y="5560828"/>
            <a:ext cx="5220361" cy="954107"/>
          </a:xfrm>
          <a:prstGeom prst="rect">
            <a:avLst/>
          </a:prstGeom>
          <a:solidFill>
            <a:srgbClr val="FFFF00"/>
          </a:solidFill>
        </p:spPr>
        <p:txBody>
          <a:bodyPr wrap="square" rtlCol="0">
            <a:spAutoFit/>
          </a:bodyPr>
          <a:lstStyle/>
          <a:p>
            <a:pPr algn="l"/>
            <a:r>
              <a:rPr lang="zh-TW" altLang="en-US" sz="2800" b="1" dirty="0" smtClean="0"/>
              <a:t>首先</a:t>
            </a:r>
            <a:r>
              <a:rPr lang="zh-TW" altLang="en-US" sz="2800" b="1" dirty="0"/>
              <a:t>點</a:t>
            </a:r>
            <a:r>
              <a:rPr lang="zh-TW" altLang="en-US" sz="2800" b="1" dirty="0" smtClean="0"/>
              <a:t>入所屬</a:t>
            </a:r>
            <a:r>
              <a:rPr lang="en-US" altLang="zh-TW" sz="2800" b="1" dirty="0" smtClean="0"/>
              <a:t>[</a:t>
            </a:r>
            <a:r>
              <a:rPr lang="zh-TW" altLang="en-US" sz="2800" b="1" dirty="0" smtClean="0"/>
              <a:t>分會</a:t>
            </a:r>
            <a:r>
              <a:rPr lang="en-US" altLang="zh-TW" sz="2800" b="1" dirty="0" smtClean="0"/>
              <a:t>]</a:t>
            </a:r>
          </a:p>
          <a:p>
            <a:pPr algn="l"/>
            <a:r>
              <a:rPr lang="zh-TW" altLang="en-US" sz="2800" b="1" dirty="0" smtClean="0"/>
              <a:t>如</a:t>
            </a:r>
            <a:r>
              <a:rPr lang="en-US" altLang="zh-TW" sz="2800" b="1" dirty="0" smtClean="0"/>
              <a:t>:</a:t>
            </a:r>
            <a:r>
              <a:rPr lang="zh-TW" altLang="en-US" sz="2800" b="1" dirty="0" smtClean="0"/>
              <a:t> </a:t>
            </a:r>
            <a:r>
              <a:rPr lang="en-US" altLang="zh-TW" sz="2800" dirty="0"/>
              <a:t>Red Hill Club - </a:t>
            </a:r>
            <a:r>
              <a:rPr lang="en-US" altLang="zh-TW" sz="2800" dirty="0" smtClean="0"/>
              <a:t>00587964</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12" name="Picture 3"/>
          <p:cNvPicPr>
            <a:picLocks noChangeAspect="1" noChangeArrowheads="1"/>
          </p:cNvPicPr>
          <p:nvPr/>
        </p:nvPicPr>
        <p:blipFill>
          <a:blip r:embed="rId4"/>
          <a:srcRect/>
          <a:stretch>
            <a:fillRect/>
          </a:stretch>
        </p:blipFill>
        <p:spPr bwMode="auto">
          <a:xfrm>
            <a:off x="3798888" y="1198563"/>
            <a:ext cx="4400550" cy="5752802"/>
          </a:xfrm>
          <a:prstGeom prst="rect">
            <a:avLst/>
          </a:prstGeom>
          <a:noFill/>
          <a:ln w="9525" cap="flat" cmpd="sng" algn="ctr">
            <a:noFill/>
            <a:prstDash val="solid"/>
            <a:miter lim="800000"/>
            <a:headEnd/>
            <a:tailEnd/>
          </a:ln>
        </p:spPr>
      </p:pic>
      <p:pic>
        <p:nvPicPr>
          <p:cNvPr id="90114" name="Picture 2"/>
          <p:cNvPicPr>
            <a:picLocks noChangeAspect="1" noChangeArrowheads="1"/>
          </p:cNvPicPr>
          <p:nvPr/>
        </p:nvPicPr>
        <p:blipFill>
          <a:blip r:embed="rId5"/>
          <a:srcRect/>
          <a:stretch>
            <a:fillRect/>
          </a:stretch>
        </p:blipFill>
        <p:spPr bwMode="auto">
          <a:xfrm>
            <a:off x="247650" y="1198563"/>
            <a:ext cx="3489960" cy="4725987"/>
          </a:xfrm>
          <a:prstGeom prst="rect">
            <a:avLst/>
          </a:prstGeom>
          <a:noFill/>
          <a:ln w="9525" cap="flat" cmpd="sng" algn="ctr">
            <a:noFill/>
            <a:prstDash val="solid"/>
            <a:miter lim="800000"/>
            <a:headEnd/>
            <a:tailEnd/>
          </a:ln>
        </p:spPr>
      </p:pic>
      <p:sp>
        <p:nvSpPr>
          <p:cNvPr id="11" name="文字方塊 10"/>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會務後台</a:t>
            </a:r>
            <a:endParaRPr lang="zh-TW" altLang="en-US" sz="2800" dirty="0">
              <a:solidFill>
                <a:schemeClr val="bg1"/>
              </a:solidFill>
            </a:endParaRPr>
          </a:p>
        </p:txBody>
      </p:sp>
      <p:cxnSp>
        <p:nvCxnSpPr>
          <p:cNvPr id="13" name="直線單箭頭接點 12"/>
          <p:cNvCxnSpPr/>
          <p:nvPr/>
        </p:nvCxnSpPr>
        <p:spPr>
          <a:xfrm>
            <a:off x="2137144" y="4910655"/>
            <a:ext cx="2232838" cy="1587"/>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文字方塊 13"/>
          <p:cNvSpPr txBox="1"/>
          <p:nvPr/>
        </p:nvSpPr>
        <p:spPr>
          <a:xfrm>
            <a:off x="4369982" y="4433601"/>
            <a:ext cx="5220361" cy="954107"/>
          </a:xfrm>
          <a:prstGeom prst="rect">
            <a:avLst/>
          </a:prstGeom>
          <a:solidFill>
            <a:srgbClr val="FFFF00"/>
          </a:solidFill>
        </p:spPr>
        <p:txBody>
          <a:bodyPr wrap="square" rtlCol="0">
            <a:spAutoFit/>
          </a:bodyPr>
          <a:lstStyle/>
          <a:p>
            <a:pPr algn="l"/>
            <a:r>
              <a:rPr lang="zh-TW" altLang="en-US" sz="2800" b="1" dirty="0" smtClean="0"/>
              <a:t>只有分會幹部可執行</a:t>
            </a:r>
            <a:r>
              <a:rPr lang="en-US" altLang="zh-TW" sz="2800" b="1" dirty="0" smtClean="0"/>
              <a:t>[</a:t>
            </a:r>
            <a:r>
              <a:rPr lang="zh-TW" altLang="en-US" sz="2800" b="1" dirty="0" smtClean="0"/>
              <a:t>會務後台</a:t>
            </a:r>
            <a:r>
              <a:rPr lang="en-US" altLang="zh-TW" sz="2800" b="1" dirty="0" smtClean="0"/>
              <a:t>]</a:t>
            </a:r>
          </a:p>
          <a:p>
            <a:pPr algn="l"/>
            <a:r>
              <a:rPr lang="zh-TW" altLang="en-US" sz="2800" b="1" dirty="0" smtClean="0"/>
              <a:t>才看得到</a:t>
            </a:r>
            <a:r>
              <a:rPr lang="en-US" altLang="zh-TW" sz="2800" b="1" dirty="0" smtClean="0"/>
              <a:t>[Club Central]</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10" name="文字方塊 9"/>
          <p:cNvSpPr txBox="1"/>
          <p:nvPr/>
        </p:nvSpPr>
        <p:spPr>
          <a:xfrm>
            <a:off x="158750" y="1571938"/>
            <a:ext cx="10566400" cy="5593839"/>
          </a:xfrm>
          <a:prstGeom prst="rect">
            <a:avLst/>
          </a:prstGeom>
          <a:noFill/>
        </p:spPr>
        <p:txBody>
          <a:bodyPr wrap="square" rtlCol="0">
            <a:spAutoFit/>
          </a:bodyPr>
          <a:lstStyle/>
          <a:p>
            <a:pPr marL="742950" indent="-742950" algn="l">
              <a:lnSpc>
                <a:spcPct val="150000"/>
              </a:lnSpc>
            </a:pPr>
            <a:r>
              <a:rPr lang="en-US" altLang="zh-TW" sz="2000" dirty="0" smtClean="0">
                <a:latin typeface="微軟正黑體" pitchFamily="34" charset="-120"/>
                <a:ea typeface="微軟正黑體" pitchFamily="34" charset="-120"/>
              </a:rPr>
              <a:t>Submit membership application(s) - new/dual/reinstate</a:t>
            </a:r>
            <a:r>
              <a:rPr lang="zh-TW" altLang="en-US" sz="2000" dirty="0" smtClean="0">
                <a:latin typeface="微軟正黑體" pitchFamily="34" charset="-120"/>
                <a:ea typeface="微軟正黑體" pitchFamily="34" charset="-120"/>
              </a:rPr>
              <a:t> </a:t>
            </a:r>
            <a:r>
              <a:rPr lang="zh-TW" altLang="en-US" sz="2000" b="1" dirty="0">
                <a:ea typeface="微軟正黑體" pitchFamily="34" charset="-120"/>
              </a:rPr>
              <a:t> </a:t>
            </a:r>
            <a:r>
              <a:rPr lang="zh-TW" altLang="en-US" sz="2000" b="1" dirty="0">
                <a:solidFill>
                  <a:srgbClr val="FF0000"/>
                </a:solidFill>
              </a:rPr>
              <a:t>申報</a:t>
            </a:r>
            <a:r>
              <a:rPr lang="en-US" altLang="zh-TW" sz="2000" b="1" dirty="0">
                <a:solidFill>
                  <a:srgbClr val="FF0000"/>
                </a:solidFill>
              </a:rPr>
              <a:t>[</a:t>
            </a:r>
            <a:r>
              <a:rPr lang="zh-TW" altLang="en-US" sz="2000" b="1" dirty="0">
                <a:solidFill>
                  <a:srgbClr val="FF0000"/>
                </a:solidFill>
              </a:rPr>
              <a:t>新會員基本資料</a:t>
            </a:r>
            <a:r>
              <a:rPr lang="en-US" altLang="zh-TW" sz="2000" b="1" dirty="0">
                <a:solidFill>
                  <a:srgbClr val="FF0000"/>
                </a:solidFill>
              </a:rPr>
              <a:t>]</a:t>
            </a:r>
          </a:p>
          <a:p>
            <a:pPr marL="742950" indent="-742950" algn="l">
              <a:lnSpc>
                <a:spcPct val="150000"/>
              </a:lnSpc>
            </a:pPr>
            <a:r>
              <a:rPr lang="en-US" altLang="zh-TW" sz="2000" dirty="0" smtClean="0">
                <a:latin typeface="微軟正黑體" pitchFamily="34" charset="-120"/>
                <a:ea typeface="微軟正黑體" pitchFamily="34" charset="-120"/>
              </a:rPr>
              <a:t>Pay dues</a:t>
            </a:r>
            <a:r>
              <a:rPr lang="zh-TW" altLang="en-US" sz="2000" dirty="0" smtClean="0">
                <a:latin typeface="微軟正黑體" pitchFamily="34" charset="-120"/>
                <a:ea typeface="微軟正黑體" pitchFamily="34" charset="-120"/>
              </a:rPr>
              <a:t>   </a:t>
            </a:r>
            <a:r>
              <a:rPr lang="zh-TW" altLang="en-US" sz="2000" b="1" dirty="0" smtClean="0">
                <a:solidFill>
                  <a:srgbClr val="FF0000"/>
                </a:solidFill>
              </a:rPr>
              <a:t>繳交</a:t>
            </a:r>
            <a:r>
              <a:rPr lang="en-US" altLang="zh-TW" sz="2000" b="1" dirty="0" smtClean="0">
                <a:solidFill>
                  <a:srgbClr val="FF0000"/>
                </a:solidFill>
              </a:rPr>
              <a:t>[</a:t>
            </a:r>
            <a:r>
              <a:rPr lang="zh-TW" altLang="en-US" sz="2000" b="1" dirty="0" smtClean="0">
                <a:solidFill>
                  <a:srgbClr val="FF0000"/>
                </a:solidFill>
              </a:rPr>
              <a:t>會員</a:t>
            </a:r>
            <a:r>
              <a:rPr lang="zh-TW" altLang="en-US" sz="2000" b="1" dirty="0">
                <a:solidFill>
                  <a:srgbClr val="FF0000"/>
                </a:solidFill>
              </a:rPr>
              <a:t>會費</a:t>
            </a:r>
            <a:r>
              <a:rPr lang="en-US" altLang="zh-TW" sz="2000" b="1" dirty="0">
                <a:solidFill>
                  <a:srgbClr val="FF0000"/>
                </a:solidFill>
              </a:rPr>
              <a:t>]</a:t>
            </a:r>
          </a:p>
          <a:p>
            <a:pPr marL="742950" indent="-742950" algn="l">
              <a:lnSpc>
                <a:spcPct val="150000"/>
              </a:lnSpc>
            </a:pPr>
            <a:r>
              <a:rPr lang="en-US" altLang="zh-TW" sz="2000" dirty="0" smtClean="0">
                <a:latin typeface="微軟正黑體" pitchFamily="34" charset="-120"/>
                <a:ea typeface="微軟正黑體" pitchFamily="34" charset="-120"/>
              </a:rPr>
              <a:t>Update my club meeting information</a:t>
            </a:r>
            <a:r>
              <a:rPr lang="zh-TW" altLang="en-US" sz="2000" dirty="0" smtClean="0">
                <a:latin typeface="微軟正黑體" pitchFamily="34" charset="-120"/>
                <a:ea typeface="微軟正黑體" pitchFamily="34" charset="-120"/>
              </a:rPr>
              <a:t> </a:t>
            </a:r>
            <a:r>
              <a:rPr lang="zh-TW" altLang="en-US" sz="2000" b="1" dirty="0">
                <a:solidFill>
                  <a:srgbClr val="FF0000"/>
                </a:solidFill>
              </a:rPr>
              <a:t>更新分會資訊 </a:t>
            </a:r>
            <a:r>
              <a:rPr lang="en-US" altLang="zh-TW" sz="2000" b="1" dirty="0">
                <a:solidFill>
                  <a:srgbClr val="FF0000"/>
                </a:solidFill>
              </a:rPr>
              <a:t>(</a:t>
            </a:r>
            <a:r>
              <a:rPr lang="zh-TW" altLang="en-US" sz="2000" b="1" dirty="0">
                <a:solidFill>
                  <a:srgbClr val="FF0000"/>
                </a:solidFill>
              </a:rPr>
              <a:t>地點，時間</a:t>
            </a:r>
            <a:r>
              <a:rPr lang="en-US" altLang="zh-TW" sz="2000" b="1" dirty="0">
                <a:solidFill>
                  <a:srgbClr val="FF0000"/>
                </a:solidFill>
              </a:rPr>
              <a:t>…)</a:t>
            </a:r>
          </a:p>
          <a:p>
            <a:pPr marL="742950" indent="-742950" algn="l">
              <a:lnSpc>
                <a:spcPct val="150000"/>
              </a:lnSpc>
            </a:pPr>
            <a:r>
              <a:rPr lang="en-US" altLang="zh-TW" sz="2000" dirty="0" smtClean="0">
                <a:latin typeface="微軟正黑體" pitchFamily="34" charset="-120"/>
                <a:ea typeface="微軟正黑體" pitchFamily="34" charset="-120"/>
              </a:rPr>
              <a:t>Search Club Receipts</a:t>
            </a:r>
          </a:p>
          <a:p>
            <a:pPr marL="742950" indent="-742950" algn="l">
              <a:lnSpc>
                <a:spcPct val="150000"/>
              </a:lnSpc>
            </a:pPr>
            <a:r>
              <a:rPr lang="en-US" altLang="zh-TW" sz="2000" dirty="0" smtClean="0">
                <a:latin typeface="微軟正黑體" pitchFamily="34" charset="-120"/>
                <a:ea typeface="微軟正黑體" pitchFamily="34" charset="-120"/>
              </a:rPr>
              <a:t>View/Update/Print my club officer information</a:t>
            </a:r>
            <a:r>
              <a:rPr lang="zh-TW" altLang="en-US" sz="2000" dirty="0" smtClean="0">
                <a:latin typeface="微軟正黑體" pitchFamily="34" charset="-120"/>
                <a:ea typeface="微軟正黑體" pitchFamily="34" charset="-120"/>
              </a:rPr>
              <a:t>   </a:t>
            </a:r>
            <a:r>
              <a:rPr lang="zh-TW" altLang="en-US" sz="2000" b="1" dirty="0" smtClean="0">
                <a:solidFill>
                  <a:srgbClr val="FF0000"/>
                </a:solidFill>
              </a:rPr>
              <a:t>查詢</a:t>
            </a:r>
            <a:r>
              <a:rPr lang="en-US" altLang="zh-TW" sz="2000" b="1" dirty="0">
                <a:solidFill>
                  <a:srgbClr val="FF0000"/>
                </a:solidFill>
              </a:rPr>
              <a:t>/</a:t>
            </a:r>
            <a:r>
              <a:rPr lang="zh-TW" altLang="en-US" sz="2000" b="1" dirty="0">
                <a:solidFill>
                  <a:srgbClr val="FF0000"/>
                </a:solidFill>
              </a:rPr>
              <a:t>申報</a:t>
            </a:r>
            <a:r>
              <a:rPr lang="en-US" altLang="zh-TW" sz="2000" b="1" dirty="0">
                <a:solidFill>
                  <a:srgbClr val="FF0000"/>
                </a:solidFill>
              </a:rPr>
              <a:t>[</a:t>
            </a:r>
            <a:r>
              <a:rPr lang="zh-TW" altLang="en-US" sz="2000" b="1" dirty="0">
                <a:solidFill>
                  <a:srgbClr val="FF0000"/>
                </a:solidFill>
              </a:rPr>
              <a:t>分會幹部名單</a:t>
            </a:r>
            <a:r>
              <a:rPr lang="en-US" altLang="zh-TW" sz="2000" b="1" dirty="0" smtClean="0">
                <a:solidFill>
                  <a:srgbClr val="FF0000"/>
                </a:solidFill>
              </a:rPr>
              <a:t>]</a:t>
            </a:r>
            <a:endParaRPr lang="en-US" altLang="zh-TW" sz="2000" dirty="0" smtClean="0">
              <a:solidFill>
                <a:srgbClr val="FF0000"/>
              </a:solidFill>
              <a:latin typeface="微軟正黑體" pitchFamily="34" charset="-120"/>
              <a:ea typeface="微軟正黑體" pitchFamily="34" charset="-120"/>
            </a:endParaRPr>
          </a:p>
          <a:p>
            <a:pPr marL="742950" indent="-742950" algn="l">
              <a:lnSpc>
                <a:spcPct val="150000"/>
              </a:lnSpc>
            </a:pPr>
            <a:r>
              <a:rPr lang="en-US" altLang="zh-TW" sz="2000" dirty="0" smtClean="0">
                <a:latin typeface="微軟正黑體" pitchFamily="34" charset="-120"/>
                <a:ea typeface="微軟正黑體" pitchFamily="34" charset="-120"/>
              </a:rPr>
              <a:t>Update my club mailing address</a:t>
            </a:r>
            <a:r>
              <a:rPr lang="zh-TW" altLang="en-US" sz="2000" dirty="0" smtClean="0">
                <a:latin typeface="微軟正黑體" pitchFamily="34" charset="-120"/>
                <a:ea typeface="微軟正黑體" pitchFamily="34" charset="-120"/>
              </a:rPr>
              <a:t> </a:t>
            </a:r>
            <a:r>
              <a:rPr lang="zh-TW" altLang="en-US" sz="2000" b="1" dirty="0">
                <a:solidFill>
                  <a:srgbClr val="FF0000"/>
                </a:solidFill>
              </a:rPr>
              <a:t>更新分會聯絡</a:t>
            </a:r>
            <a:r>
              <a:rPr lang="en-US" altLang="zh-TW" sz="2000" b="1" dirty="0">
                <a:solidFill>
                  <a:srgbClr val="FF0000"/>
                </a:solidFill>
              </a:rPr>
              <a:t>email</a:t>
            </a:r>
            <a:r>
              <a:rPr lang="zh-TW" altLang="en-US" sz="2000" b="1" dirty="0">
                <a:solidFill>
                  <a:srgbClr val="FF0000"/>
                </a:solidFill>
              </a:rPr>
              <a:t>電子郵件</a:t>
            </a:r>
            <a:endParaRPr lang="en-US" altLang="zh-TW" sz="2000" b="1" dirty="0">
              <a:solidFill>
                <a:srgbClr val="FF0000"/>
              </a:solidFill>
            </a:endParaRPr>
          </a:p>
          <a:p>
            <a:pPr marL="742950" indent="-742950" algn="l">
              <a:lnSpc>
                <a:spcPct val="150000"/>
              </a:lnSpc>
            </a:pPr>
            <a:r>
              <a:rPr lang="en-US" altLang="zh-TW" sz="2000" dirty="0" smtClean="0">
                <a:latin typeface="微軟正黑體" pitchFamily="34" charset="-120"/>
                <a:ea typeface="微軟正黑體" pitchFamily="34" charset="-120"/>
              </a:rPr>
              <a:t>Submit education award(s) for club members</a:t>
            </a:r>
            <a:r>
              <a:rPr lang="zh-TW" altLang="en-US" sz="2000" dirty="0" smtClean="0">
                <a:latin typeface="微軟正黑體" pitchFamily="34" charset="-120"/>
                <a:ea typeface="微軟正黑體" pitchFamily="34" charset="-120"/>
              </a:rPr>
              <a:t>  </a:t>
            </a:r>
            <a:r>
              <a:rPr lang="zh-TW" altLang="en-US" sz="2000" b="1" dirty="0">
                <a:solidFill>
                  <a:srgbClr val="FF0000"/>
                </a:solidFill>
              </a:rPr>
              <a:t>申報</a:t>
            </a:r>
            <a:r>
              <a:rPr lang="en-US" altLang="zh-TW" sz="2000" b="1" dirty="0">
                <a:solidFill>
                  <a:srgbClr val="FF0000"/>
                </a:solidFill>
              </a:rPr>
              <a:t>[</a:t>
            </a:r>
            <a:r>
              <a:rPr lang="zh-TW" altLang="en-US" sz="2000" b="1" dirty="0">
                <a:solidFill>
                  <a:srgbClr val="FF0000"/>
                </a:solidFill>
              </a:rPr>
              <a:t>會員教育成就資料</a:t>
            </a:r>
            <a:r>
              <a:rPr lang="en-US" altLang="zh-TW" sz="2000" b="1" dirty="0">
                <a:solidFill>
                  <a:srgbClr val="FF0000"/>
                </a:solidFill>
              </a:rPr>
              <a:t>]</a:t>
            </a:r>
          </a:p>
          <a:p>
            <a:pPr marL="742950" indent="-742950" algn="l">
              <a:lnSpc>
                <a:spcPct val="150000"/>
              </a:lnSpc>
            </a:pPr>
            <a:r>
              <a:rPr lang="en-US" altLang="zh-TW" sz="2000" dirty="0" smtClean="0">
                <a:latin typeface="微軟正黑體" pitchFamily="34" charset="-120"/>
                <a:ea typeface="微軟正黑體" pitchFamily="34" charset="-120"/>
              </a:rPr>
              <a:t>View/Update/Print my club membership roster</a:t>
            </a:r>
            <a:r>
              <a:rPr lang="zh-TW" altLang="en-US" sz="2000" dirty="0" smtClean="0">
                <a:latin typeface="微軟正黑體" pitchFamily="34" charset="-120"/>
                <a:ea typeface="微軟正黑體" pitchFamily="34" charset="-120"/>
              </a:rPr>
              <a:t>  </a:t>
            </a:r>
            <a:r>
              <a:rPr lang="zh-TW" altLang="en-US" sz="2000" b="1" dirty="0">
                <a:solidFill>
                  <a:srgbClr val="FF0000"/>
                </a:solidFill>
              </a:rPr>
              <a:t>查詢</a:t>
            </a:r>
            <a:r>
              <a:rPr lang="en-US" altLang="zh-TW" sz="2000" b="1" dirty="0">
                <a:solidFill>
                  <a:srgbClr val="FF0000"/>
                </a:solidFill>
              </a:rPr>
              <a:t>[</a:t>
            </a:r>
            <a:r>
              <a:rPr lang="zh-TW" altLang="en-US" sz="2000" b="1" dirty="0">
                <a:solidFill>
                  <a:srgbClr val="FF0000"/>
                </a:solidFill>
              </a:rPr>
              <a:t>分會會員名冊資料</a:t>
            </a:r>
            <a:r>
              <a:rPr lang="en-US" altLang="zh-TW" sz="2000" b="1" dirty="0">
                <a:solidFill>
                  <a:srgbClr val="FF0000"/>
                </a:solidFill>
              </a:rPr>
              <a:t>]</a:t>
            </a:r>
          </a:p>
          <a:p>
            <a:pPr marL="742950" indent="-742950" algn="l">
              <a:lnSpc>
                <a:spcPct val="150000"/>
              </a:lnSpc>
            </a:pPr>
            <a:r>
              <a:rPr lang="en-US" altLang="zh-TW" sz="2000" dirty="0" smtClean="0">
                <a:latin typeface="微軟正黑體" pitchFamily="34" charset="-120"/>
                <a:ea typeface="微軟正黑體" pitchFamily="34" charset="-120"/>
              </a:rPr>
              <a:t>Update my club bylaws</a:t>
            </a:r>
          </a:p>
          <a:p>
            <a:pPr marL="742950" indent="-742950" algn="l">
              <a:lnSpc>
                <a:spcPct val="150000"/>
              </a:lnSpc>
            </a:pPr>
            <a:r>
              <a:rPr lang="en-US" altLang="zh-TW" sz="2000" dirty="0" smtClean="0">
                <a:latin typeface="微軟正黑體" pitchFamily="34" charset="-120"/>
                <a:ea typeface="微軟正黑體" pitchFamily="34" charset="-120"/>
              </a:rPr>
              <a:t>View my club's awards</a:t>
            </a:r>
            <a:r>
              <a:rPr lang="zh-TW" altLang="en-US" sz="2000" dirty="0" smtClean="0">
                <a:latin typeface="微軟正黑體" pitchFamily="34" charset="-120"/>
                <a:ea typeface="微軟正黑體" pitchFamily="34" charset="-120"/>
              </a:rPr>
              <a:t> </a:t>
            </a:r>
            <a:endParaRPr lang="en-US" altLang="zh-TW" sz="2000" dirty="0" smtClean="0">
              <a:latin typeface="微軟正黑體" pitchFamily="34" charset="-120"/>
              <a:ea typeface="微軟正黑體" pitchFamily="34" charset="-120"/>
            </a:endParaRPr>
          </a:p>
          <a:p>
            <a:pPr marL="742950" indent="-742950" algn="l">
              <a:lnSpc>
                <a:spcPct val="150000"/>
              </a:lnSpc>
            </a:pPr>
            <a:r>
              <a:rPr lang="en-US" altLang="zh-TW" sz="2000" dirty="0" smtClean="0">
                <a:latin typeface="微軟正黑體" pitchFamily="34" charset="-120"/>
                <a:ea typeface="微軟正黑體" pitchFamily="34" charset="-120"/>
              </a:rPr>
              <a:t>Assign/Delegate Club Proxy</a:t>
            </a:r>
            <a:r>
              <a:rPr lang="zh-TW" altLang="en-US" sz="2000" dirty="0" smtClean="0">
                <a:latin typeface="微軟正黑體" pitchFamily="34" charset="-120"/>
                <a:ea typeface="微軟正黑體" pitchFamily="34" charset="-120"/>
              </a:rPr>
              <a:t> </a:t>
            </a:r>
            <a:r>
              <a:rPr lang="zh-TW" altLang="en-US" sz="2000" b="1" dirty="0">
                <a:solidFill>
                  <a:srgbClr val="FF0000"/>
                </a:solidFill>
              </a:rPr>
              <a:t>指派</a:t>
            </a:r>
            <a:r>
              <a:rPr lang="en-US" altLang="zh-TW" sz="2000" b="1" dirty="0">
                <a:solidFill>
                  <a:srgbClr val="FF0000"/>
                </a:solidFill>
              </a:rPr>
              <a:t>[</a:t>
            </a:r>
            <a:r>
              <a:rPr lang="zh-TW" altLang="en-US" sz="2000" b="1" dirty="0">
                <a:solidFill>
                  <a:srgbClr val="FF0000"/>
                </a:solidFill>
              </a:rPr>
              <a:t>分會委託人</a:t>
            </a:r>
            <a:r>
              <a:rPr lang="en-US" altLang="zh-TW" sz="2000" b="1" dirty="0">
                <a:solidFill>
                  <a:srgbClr val="FF0000"/>
                </a:solidFill>
              </a:rPr>
              <a:t>]</a:t>
            </a:r>
          </a:p>
          <a:p>
            <a:pPr marL="742950" indent="-742950" algn="l">
              <a:lnSpc>
                <a:spcPct val="150000"/>
              </a:lnSpc>
            </a:pPr>
            <a:r>
              <a:rPr lang="en-US" altLang="zh-TW" sz="2000" dirty="0" smtClean="0">
                <a:latin typeface="微軟正黑體" pitchFamily="34" charset="-120"/>
                <a:ea typeface="微軟正黑體" pitchFamily="34" charset="-120"/>
              </a:rPr>
              <a:t>View DCP reports</a:t>
            </a:r>
            <a:r>
              <a:rPr lang="zh-TW" altLang="en-US" sz="2000" dirty="0" smtClean="0">
                <a:latin typeface="微軟正黑體" pitchFamily="34" charset="-120"/>
                <a:ea typeface="微軟正黑體" pitchFamily="34" charset="-120"/>
              </a:rPr>
              <a:t> </a:t>
            </a:r>
            <a:r>
              <a:rPr lang="zh-TW" altLang="en-US" sz="2000" b="1" dirty="0">
                <a:solidFill>
                  <a:srgbClr val="FF0000"/>
                </a:solidFill>
              </a:rPr>
              <a:t>查詢</a:t>
            </a:r>
            <a:r>
              <a:rPr lang="en-US" altLang="zh-TW" sz="2000" b="1" dirty="0">
                <a:solidFill>
                  <a:srgbClr val="FF0000"/>
                </a:solidFill>
              </a:rPr>
              <a:t>[</a:t>
            </a:r>
            <a:r>
              <a:rPr lang="zh-TW" altLang="en-US" sz="2000" b="1" dirty="0">
                <a:solidFill>
                  <a:srgbClr val="FF0000"/>
                </a:solidFill>
              </a:rPr>
              <a:t>分會傑出分會</a:t>
            </a:r>
            <a:r>
              <a:rPr lang="en-US" altLang="zh-TW" sz="2000" b="1" dirty="0">
                <a:solidFill>
                  <a:srgbClr val="FF0000"/>
                </a:solidFill>
              </a:rPr>
              <a:t>DCP</a:t>
            </a:r>
            <a:r>
              <a:rPr lang="zh-TW" altLang="en-US" sz="2000" b="1" dirty="0">
                <a:solidFill>
                  <a:srgbClr val="FF0000"/>
                </a:solidFill>
              </a:rPr>
              <a:t>成績</a:t>
            </a:r>
            <a:r>
              <a:rPr lang="en-US" altLang="zh-TW" sz="2000" b="1" dirty="0">
                <a:solidFill>
                  <a:srgbClr val="FF0000"/>
                </a:solidFill>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11" name="文字方塊 10"/>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申報</a:t>
            </a:r>
            <a:r>
              <a:rPr lang="en-US" altLang="zh-TW" sz="2800" b="1" dirty="0" smtClean="0">
                <a:solidFill>
                  <a:schemeClr val="bg1"/>
                </a:solidFill>
              </a:rPr>
              <a:t>[</a:t>
            </a:r>
            <a:r>
              <a:rPr lang="zh-TW" altLang="en-US" sz="2800" b="1" dirty="0" smtClean="0">
                <a:solidFill>
                  <a:schemeClr val="bg1"/>
                </a:solidFill>
              </a:rPr>
              <a:t>新會員基本資料</a:t>
            </a:r>
            <a:r>
              <a:rPr lang="en-US" altLang="zh-TW" sz="2800" b="1" dirty="0" smtClean="0">
                <a:solidFill>
                  <a:schemeClr val="bg1"/>
                </a:solidFill>
              </a:rPr>
              <a:t>]</a:t>
            </a:r>
            <a:endParaRPr lang="zh-TW" altLang="en-US" sz="2800" dirty="0">
              <a:solidFill>
                <a:schemeClr val="bg1"/>
              </a:solidFill>
            </a:endParaRPr>
          </a:p>
        </p:txBody>
      </p:sp>
      <p:pic>
        <p:nvPicPr>
          <p:cNvPr id="1027" name="Picture 3"/>
          <p:cNvPicPr>
            <a:picLocks noChangeAspect="1" noChangeArrowheads="1"/>
          </p:cNvPicPr>
          <p:nvPr/>
        </p:nvPicPr>
        <p:blipFill>
          <a:blip r:embed="rId4"/>
          <a:srcRect/>
          <a:stretch>
            <a:fillRect/>
          </a:stretch>
        </p:blipFill>
        <p:spPr bwMode="auto">
          <a:xfrm>
            <a:off x="347906" y="1541201"/>
            <a:ext cx="9061908" cy="5320493"/>
          </a:xfrm>
          <a:prstGeom prst="rect">
            <a:avLst/>
          </a:prstGeom>
          <a:noFill/>
          <a:ln w="9525">
            <a:noFill/>
            <a:miter lim="800000"/>
            <a:headEnd/>
            <a:tailEnd/>
          </a:ln>
        </p:spPr>
      </p:pic>
      <p:cxnSp>
        <p:nvCxnSpPr>
          <p:cNvPr id="12" name="直線單箭頭接點 11"/>
          <p:cNvCxnSpPr/>
          <p:nvPr/>
        </p:nvCxnSpPr>
        <p:spPr>
          <a:xfrm>
            <a:off x="5007935" y="4199860"/>
            <a:ext cx="616912"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文字方塊 12"/>
          <p:cNvSpPr txBox="1"/>
          <p:nvPr/>
        </p:nvSpPr>
        <p:spPr>
          <a:xfrm>
            <a:off x="6273433" y="4199860"/>
            <a:ext cx="2711079" cy="523220"/>
          </a:xfrm>
          <a:prstGeom prst="rect">
            <a:avLst/>
          </a:prstGeom>
          <a:solidFill>
            <a:srgbClr val="FFFF00"/>
          </a:solidFill>
        </p:spPr>
        <p:txBody>
          <a:bodyPr wrap="square" rtlCol="0">
            <a:spAutoFit/>
          </a:bodyPr>
          <a:lstStyle/>
          <a:p>
            <a:pPr algn="l"/>
            <a:r>
              <a:rPr lang="zh-TW" altLang="en-US" sz="2800" b="1" dirty="0" smtClean="0"/>
              <a:t>新會員填此資料</a:t>
            </a:r>
            <a:endParaRPr lang="zh-TW" altLang="en-US" dirty="0"/>
          </a:p>
        </p:txBody>
      </p:sp>
      <p:cxnSp>
        <p:nvCxnSpPr>
          <p:cNvPr id="16" name="直線單箭頭接點 15"/>
          <p:cNvCxnSpPr/>
          <p:nvPr/>
        </p:nvCxnSpPr>
        <p:spPr>
          <a:xfrm>
            <a:off x="5007935" y="4772431"/>
            <a:ext cx="616912"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7" name="文字方塊 16"/>
          <p:cNvSpPr txBox="1"/>
          <p:nvPr/>
        </p:nvSpPr>
        <p:spPr>
          <a:xfrm>
            <a:off x="5624847" y="4574218"/>
            <a:ext cx="648586" cy="523220"/>
          </a:xfrm>
          <a:prstGeom prst="rect">
            <a:avLst/>
          </a:prstGeom>
          <a:noFill/>
        </p:spPr>
        <p:txBody>
          <a:bodyPr wrap="square" rtlCol="0">
            <a:spAutoFit/>
          </a:bodyPr>
          <a:lstStyle/>
          <a:p>
            <a:r>
              <a:rPr lang="zh-TW" altLang="en-US" sz="2800" b="1" dirty="0" smtClean="0"/>
              <a:t>名</a:t>
            </a:r>
          </a:p>
        </p:txBody>
      </p:sp>
      <p:sp>
        <p:nvSpPr>
          <p:cNvPr id="18" name="文字方塊 17"/>
          <p:cNvSpPr txBox="1"/>
          <p:nvPr/>
        </p:nvSpPr>
        <p:spPr>
          <a:xfrm>
            <a:off x="5624847" y="3939838"/>
            <a:ext cx="648586" cy="523220"/>
          </a:xfrm>
          <a:prstGeom prst="rect">
            <a:avLst/>
          </a:prstGeom>
          <a:noFill/>
        </p:spPr>
        <p:txBody>
          <a:bodyPr wrap="square" rtlCol="0">
            <a:spAutoFit/>
          </a:bodyPr>
          <a:lstStyle/>
          <a:p>
            <a:r>
              <a:rPr lang="zh-TW" altLang="en-US" sz="2800" b="1" dirty="0" smtClean="0"/>
              <a:t>姓</a:t>
            </a:r>
          </a:p>
        </p:txBody>
      </p:sp>
      <p:sp>
        <p:nvSpPr>
          <p:cNvPr id="21" name="文字方塊 20"/>
          <p:cNvSpPr txBox="1"/>
          <p:nvPr/>
        </p:nvSpPr>
        <p:spPr>
          <a:xfrm>
            <a:off x="5624847" y="6220841"/>
            <a:ext cx="3327766" cy="1015663"/>
          </a:xfrm>
          <a:prstGeom prst="rect">
            <a:avLst/>
          </a:prstGeom>
          <a:solidFill>
            <a:srgbClr val="FFFF00"/>
          </a:solidFill>
        </p:spPr>
        <p:txBody>
          <a:bodyPr wrap="square" rtlCol="0">
            <a:spAutoFit/>
          </a:bodyPr>
          <a:lstStyle/>
          <a:p>
            <a:pPr algn="l"/>
            <a:r>
              <a:rPr lang="zh-TW" altLang="en-US" sz="2000" b="1" dirty="0" smtClean="0"/>
              <a:t>使用時機</a:t>
            </a:r>
            <a:r>
              <a:rPr lang="en-US" altLang="zh-TW" sz="2000" b="1" dirty="0" smtClean="0"/>
              <a:t>:</a:t>
            </a:r>
          </a:p>
          <a:p>
            <a:pPr algn="l"/>
            <a:r>
              <a:rPr lang="zh-TW" altLang="en-US" sz="2000" b="1" dirty="0" smtClean="0"/>
              <a:t>雙重會員</a:t>
            </a:r>
            <a:r>
              <a:rPr lang="en-US" altLang="zh-TW" sz="2000" b="1" dirty="0" smtClean="0"/>
              <a:t>(Dual)</a:t>
            </a:r>
          </a:p>
          <a:p>
            <a:pPr algn="l"/>
            <a:r>
              <a:rPr lang="zh-TW" altLang="en-US" sz="2000" b="1" dirty="0" smtClean="0"/>
              <a:t>恢復會籍舊會員</a:t>
            </a:r>
            <a:r>
              <a:rPr lang="en-US" altLang="zh-TW" sz="2000" b="1" dirty="0" smtClean="0"/>
              <a:t>(Reinstate)</a:t>
            </a:r>
            <a:endParaRPr lang="zh-TW" altLang="en-US" sz="1400" dirty="0"/>
          </a:p>
        </p:txBody>
      </p:sp>
      <p:sp>
        <p:nvSpPr>
          <p:cNvPr id="22" name="文字方塊 21"/>
          <p:cNvSpPr txBox="1"/>
          <p:nvPr/>
        </p:nvSpPr>
        <p:spPr>
          <a:xfrm>
            <a:off x="2583936" y="6538529"/>
            <a:ext cx="1392642" cy="400110"/>
          </a:xfrm>
          <a:prstGeom prst="rect">
            <a:avLst/>
          </a:prstGeom>
          <a:solidFill>
            <a:srgbClr val="FFFF00"/>
          </a:solidFill>
        </p:spPr>
        <p:txBody>
          <a:bodyPr wrap="square" rtlCol="0">
            <a:spAutoFit/>
          </a:bodyPr>
          <a:lstStyle/>
          <a:p>
            <a:pPr algn="l"/>
            <a:r>
              <a:rPr lang="zh-TW" altLang="en-US" sz="2000" b="1" dirty="0" smtClean="0"/>
              <a:t>會員編號</a:t>
            </a:r>
            <a:endParaRPr lang="zh-TW" altLang="en-US" sz="1400" dirty="0"/>
          </a:p>
        </p:txBody>
      </p:sp>
      <p:cxnSp>
        <p:nvCxnSpPr>
          <p:cNvPr id="23" name="直線單箭頭接點 22"/>
          <p:cNvCxnSpPr>
            <a:endCxn id="22" idx="0"/>
          </p:cNvCxnSpPr>
          <p:nvPr/>
        </p:nvCxnSpPr>
        <p:spPr>
          <a:xfrm rot="5400000">
            <a:off x="3110383" y="6368655"/>
            <a:ext cx="339748"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11" name="文字方塊 10"/>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申報基本資料</a:t>
            </a:r>
            <a:r>
              <a:rPr lang="en-US" altLang="zh-TW" b="1" dirty="0" smtClean="0">
                <a:solidFill>
                  <a:schemeClr val="bg1"/>
                </a:solidFill>
              </a:rPr>
              <a:t>[</a:t>
            </a:r>
            <a:r>
              <a:rPr lang="zh-TW" altLang="en-US" b="1" dirty="0" smtClean="0">
                <a:solidFill>
                  <a:schemeClr val="bg1"/>
                </a:solidFill>
              </a:rPr>
              <a:t>雙重會員</a:t>
            </a:r>
            <a:r>
              <a:rPr lang="en-US" altLang="zh-TW" b="1" dirty="0" smtClean="0">
                <a:solidFill>
                  <a:schemeClr val="bg1"/>
                </a:solidFill>
              </a:rPr>
              <a:t>(Dual)/</a:t>
            </a:r>
            <a:r>
              <a:rPr lang="zh-TW" altLang="en-US" b="1" dirty="0" smtClean="0">
                <a:solidFill>
                  <a:schemeClr val="bg1"/>
                </a:solidFill>
              </a:rPr>
              <a:t>恢復會籍舊會員</a:t>
            </a:r>
            <a:r>
              <a:rPr lang="en-US" altLang="zh-TW" b="1" dirty="0" smtClean="0">
                <a:solidFill>
                  <a:schemeClr val="bg1"/>
                </a:solidFill>
              </a:rPr>
              <a:t>(Reinstate)]</a:t>
            </a:r>
            <a:endParaRPr lang="zh-TW" altLang="en-US" dirty="0">
              <a:solidFill>
                <a:schemeClr val="bg1"/>
              </a:solidFill>
            </a:endParaRPr>
          </a:p>
        </p:txBody>
      </p:sp>
      <p:pic>
        <p:nvPicPr>
          <p:cNvPr id="1026" name="Picture 2"/>
          <p:cNvPicPr>
            <a:picLocks noChangeAspect="1" noChangeArrowheads="1"/>
          </p:cNvPicPr>
          <p:nvPr/>
        </p:nvPicPr>
        <p:blipFill>
          <a:blip r:embed="rId4"/>
          <a:srcRect/>
          <a:stretch>
            <a:fillRect/>
          </a:stretch>
        </p:blipFill>
        <p:spPr bwMode="auto">
          <a:xfrm>
            <a:off x="681327" y="1624302"/>
            <a:ext cx="8621694" cy="1436949"/>
          </a:xfrm>
          <a:prstGeom prst="rect">
            <a:avLst/>
          </a:prstGeom>
          <a:noFill/>
          <a:ln w="9525">
            <a:noFill/>
            <a:miter lim="800000"/>
            <a:headEnd/>
            <a:tailEnd/>
          </a:ln>
        </p:spPr>
      </p:pic>
      <p:sp>
        <p:nvSpPr>
          <p:cNvPr id="12" name="文字方塊 11"/>
          <p:cNvSpPr txBox="1"/>
          <p:nvPr/>
        </p:nvSpPr>
        <p:spPr>
          <a:xfrm>
            <a:off x="967563" y="3379304"/>
            <a:ext cx="5934158" cy="400110"/>
          </a:xfrm>
          <a:prstGeom prst="rect">
            <a:avLst/>
          </a:prstGeom>
          <a:solidFill>
            <a:srgbClr val="FFFF00"/>
          </a:solidFill>
        </p:spPr>
        <p:txBody>
          <a:bodyPr wrap="square" rtlCol="0">
            <a:spAutoFit/>
          </a:bodyPr>
          <a:lstStyle/>
          <a:p>
            <a:pPr algn="l"/>
            <a:r>
              <a:rPr lang="zh-TW" altLang="en-US" sz="2000" b="1" dirty="0" smtClean="0"/>
              <a:t>若現有資料庫找不到名單，</a:t>
            </a:r>
            <a:r>
              <a:rPr lang="zh-TW" altLang="en-US" sz="2000" b="1" dirty="0" smtClean="0"/>
              <a:t>點選此</a:t>
            </a:r>
            <a:r>
              <a:rPr lang="zh-TW" altLang="en-US" sz="2000" b="1" dirty="0" smtClean="0"/>
              <a:t>按鈕來新增會員</a:t>
            </a:r>
            <a:endParaRPr lang="zh-TW" altLang="en-US" sz="1400" dirty="0"/>
          </a:p>
        </p:txBody>
      </p:sp>
      <p:cxnSp>
        <p:nvCxnSpPr>
          <p:cNvPr id="13" name="直線單箭頭接點 12"/>
          <p:cNvCxnSpPr/>
          <p:nvPr/>
        </p:nvCxnSpPr>
        <p:spPr>
          <a:xfrm rot="5400000">
            <a:off x="2864203" y="3134546"/>
            <a:ext cx="487927"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16" name="Picture 2"/>
          <p:cNvPicPr>
            <a:picLocks noChangeAspect="1" noChangeArrowheads="1"/>
          </p:cNvPicPr>
          <p:nvPr/>
        </p:nvPicPr>
        <p:blipFill>
          <a:blip r:embed="rId4"/>
          <a:srcRect/>
          <a:stretch>
            <a:fillRect/>
          </a:stretch>
        </p:blipFill>
        <p:spPr bwMode="auto">
          <a:xfrm>
            <a:off x="230704" y="1182461"/>
            <a:ext cx="7534275" cy="5791200"/>
          </a:xfrm>
          <a:prstGeom prst="rect">
            <a:avLst/>
          </a:prstGeom>
          <a:noFill/>
          <a:ln w="9525">
            <a:noFill/>
            <a:miter lim="800000"/>
            <a:headEnd/>
            <a:tailEnd/>
          </a:ln>
        </p:spPr>
      </p:pic>
      <p:sp>
        <p:nvSpPr>
          <p:cNvPr id="11" name="文字方塊 10"/>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申報基本資料</a:t>
            </a:r>
            <a:r>
              <a:rPr lang="en-US" altLang="zh-TW" sz="2800" b="1" dirty="0" smtClean="0">
                <a:solidFill>
                  <a:schemeClr val="bg1"/>
                </a:solidFill>
              </a:rPr>
              <a:t>[</a:t>
            </a:r>
            <a:r>
              <a:rPr lang="zh-TW" altLang="en-US" sz="2800" b="1" dirty="0" smtClean="0">
                <a:solidFill>
                  <a:schemeClr val="bg1"/>
                </a:solidFill>
              </a:rPr>
              <a:t>新會員</a:t>
            </a:r>
            <a:r>
              <a:rPr lang="en-US" altLang="zh-TW" sz="2800" b="1" dirty="0" smtClean="0">
                <a:solidFill>
                  <a:schemeClr val="bg1"/>
                </a:solidFill>
              </a:rPr>
              <a:t>]</a:t>
            </a:r>
            <a:endParaRPr lang="zh-TW" altLang="en-US" sz="2800" dirty="0">
              <a:solidFill>
                <a:schemeClr val="bg1"/>
              </a:solidFill>
            </a:endParaRPr>
          </a:p>
        </p:txBody>
      </p:sp>
      <p:cxnSp>
        <p:nvCxnSpPr>
          <p:cNvPr id="12" name="直線單箭頭接點 11"/>
          <p:cNvCxnSpPr/>
          <p:nvPr/>
        </p:nvCxnSpPr>
        <p:spPr>
          <a:xfrm>
            <a:off x="4391247" y="4793696"/>
            <a:ext cx="616912"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文字方塊 12"/>
          <p:cNvSpPr txBox="1"/>
          <p:nvPr/>
        </p:nvSpPr>
        <p:spPr>
          <a:xfrm>
            <a:off x="5199321" y="4078062"/>
            <a:ext cx="4136066" cy="1785104"/>
          </a:xfrm>
          <a:prstGeom prst="rect">
            <a:avLst/>
          </a:prstGeom>
          <a:solidFill>
            <a:srgbClr val="FFFF00"/>
          </a:solidFill>
        </p:spPr>
        <p:txBody>
          <a:bodyPr wrap="square" rtlCol="0">
            <a:spAutoFit/>
          </a:bodyPr>
          <a:lstStyle/>
          <a:p>
            <a:pPr algn="l"/>
            <a:r>
              <a:rPr lang="zh-TW" altLang="en-US" sz="2800" b="1" dirty="0" smtClean="0"/>
              <a:t>雜誌寄送地址</a:t>
            </a:r>
            <a:r>
              <a:rPr lang="en-US" altLang="zh-TW" sz="2800" b="1" dirty="0" smtClean="0"/>
              <a:t>,</a:t>
            </a:r>
            <a:r>
              <a:rPr lang="zh-TW" altLang="en-US" sz="2800" b="1" dirty="0" smtClean="0"/>
              <a:t>請參考中華郵政</a:t>
            </a:r>
            <a:endParaRPr lang="en-US" altLang="zh-TW" sz="2800" b="1" dirty="0" smtClean="0"/>
          </a:p>
          <a:p>
            <a:pPr algn="l"/>
            <a:r>
              <a:rPr lang="zh-TW" altLang="en-US" b="1" dirty="0" smtClean="0"/>
              <a:t>中文地址英譯</a:t>
            </a:r>
            <a:endParaRPr lang="en-US" altLang="zh-TW" b="1" dirty="0" smtClean="0"/>
          </a:p>
          <a:p>
            <a:pPr algn="l"/>
            <a:r>
              <a:rPr lang="en-US" altLang="zh-TW" dirty="0" smtClean="0">
                <a:hlinkClick r:id="rId5"/>
              </a:rPr>
              <a:t>http://www.post.gov.tw/post/internet/f_searchzone/index.jsp?ID=190103</a:t>
            </a:r>
            <a:endParaRPr lang="zh-TW" altLang="en-US" dirty="0"/>
          </a:p>
        </p:txBody>
      </p:sp>
      <p:sp>
        <p:nvSpPr>
          <p:cNvPr id="14" name="文字方塊 13"/>
          <p:cNvSpPr txBox="1"/>
          <p:nvPr/>
        </p:nvSpPr>
        <p:spPr>
          <a:xfrm>
            <a:off x="5199321" y="1767617"/>
            <a:ext cx="3000117" cy="523220"/>
          </a:xfrm>
          <a:prstGeom prst="rect">
            <a:avLst/>
          </a:prstGeom>
          <a:solidFill>
            <a:srgbClr val="FFFF00"/>
          </a:solidFill>
        </p:spPr>
        <p:txBody>
          <a:bodyPr wrap="square" rtlCol="0">
            <a:spAutoFit/>
          </a:bodyPr>
          <a:lstStyle/>
          <a:p>
            <a:pPr algn="l"/>
            <a:r>
              <a:rPr lang="zh-TW" altLang="en-US" sz="2800" b="1" dirty="0" smtClean="0"/>
              <a:t>紅色</a:t>
            </a:r>
            <a:r>
              <a:rPr lang="zh-TW" altLang="en-US" sz="2800" b="1" dirty="0" smtClean="0">
                <a:solidFill>
                  <a:srgbClr val="FF0000"/>
                </a:solidFill>
              </a:rPr>
              <a:t>*</a:t>
            </a:r>
            <a:r>
              <a:rPr lang="zh-TW" altLang="en-US" sz="2800" b="1" dirty="0" smtClean="0"/>
              <a:t>為必填欄位</a:t>
            </a:r>
            <a:endParaRPr lang="en-US" altLang="zh-TW" sz="2800" b="1" dirty="0" smtClean="0"/>
          </a:p>
        </p:txBody>
      </p:sp>
      <p:cxnSp>
        <p:nvCxnSpPr>
          <p:cNvPr id="15" name="直線單箭頭接點 14"/>
          <p:cNvCxnSpPr/>
          <p:nvPr/>
        </p:nvCxnSpPr>
        <p:spPr>
          <a:xfrm>
            <a:off x="4391247" y="1989313"/>
            <a:ext cx="616912"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11" name="文字方塊 10"/>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中華郵政</a:t>
            </a:r>
            <a:r>
              <a:rPr lang="en-US" altLang="zh-TW" sz="2800" b="1" dirty="0" smtClean="0">
                <a:solidFill>
                  <a:schemeClr val="bg1"/>
                </a:solidFill>
              </a:rPr>
              <a:t>-</a:t>
            </a:r>
            <a:r>
              <a:rPr lang="zh-TW" altLang="en-US" sz="2800" b="1" dirty="0" smtClean="0">
                <a:solidFill>
                  <a:schemeClr val="bg1"/>
                </a:solidFill>
              </a:rPr>
              <a:t>中文地址英譯</a:t>
            </a:r>
            <a:endParaRPr lang="zh-TW" altLang="en-US" sz="2800" dirty="0">
              <a:solidFill>
                <a:schemeClr val="bg1"/>
              </a:solidFill>
            </a:endParaRPr>
          </a:p>
        </p:txBody>
      </p:sp>
      <p:pic>
        <p:nvPicPr>
          <p:cNvPr id="3074" name="Picture 2"/>
          <p:cNvPicPr>
            <a:picLocks noChangeAspect="1" noChangeArrowheads="1"/>
          </p:cNvPicPr>
          <p:nvPr/>
        </p:nvPicPr>
        <p:blipFill>
          <a:blip r:embed="rId4"/>
          <a:srcRect/>
          <a:stretch>
            <a:fillRect/>
          </a:stretch>
        </p:blipFill>
        <p:spPr bwMode="auto">
          <a:xfrm>
            <a:off x="53165" y="1750940"/>
            <a:ext cx="9778509" cy="3607870"/>
          </a:xfrm>
          <a:prstGeom prst="rect">
            <a:avLst/>
          </a:prstGeom>
          <a:noFill/>
          <a:ln w="9525">
            <a:noFill/>
            <a:miter lim="800000"/>
            <a:headEnd/>
            <a:tailEnd/>
          </a:ln>
        </p:spPr>
      </p:pic>
      <p:sp>
        <p:nvSpPr>
          <p:cNvPr id="12" name="文字方塊 11"/>
          <p:cNvSpPr txBox="1"/>
          <p:nvPr/>
        </p:nvSpPr>
        <p:spPr>
          <a:xfrm>
            <a:off x="141650" y="5626034"/>
            <a:ext cx="9580200" cy="1384995"/>
          </a:xfrm>
          <a:prstGeom prst="rect">
            <a:avLst/>
          </a:prstGeom>
          <a:noFill/>
        </p:spPr>
        <p:txBody>
          <a:bodyPr wrap="square" rtlCol="0">
            <a:spAutoFit/>
          </a:bodyPr>
          <a:lstStyle/>
          <a:p>
            <a:pPr algn="l"/>
            <a:r>
              <a:rPr lang="zh-TW" altLang="en-US" sz="2800" dirty="0" smtClean="0"/>
              <a:t>網址</a:t>
            </a:r>
            <a:r>
              <a:rPr lang="en-US" altLang="zh-TW" sz="2800" dirty="0" smtClean="0"/>
              <a:t>:</a:t>
            </a:r>
          </a:p>
          <a:p>
            <a:pPr algn="l"/>
            <a:r>
              <a:rPr lang="en-US" altLang="zh-TW" sz="2800" dirty="0" smtClean="0">
                <a:hlinkClick r:id="rId5"/>
              </a:rPr>
              <a:t>http://www.post.gov.tw/post/internet/f_searchzone/index.jsp?ID=190103</a:t>
            </a:r>
            <a:endParaRPr lang="zh-TW" alt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11" name="文字方塊 10"/>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填寫會籍資料</a:t>
            </a:r>
            <a:endParaRPr lang="zh-TW" altLang="en-US" sz="2800" b="1" dirty="0">
              <a:solidFill>
                <a:schemeClr val="bg1"/>
              </a:solidFill>
            </a:endParaRPr>
          </a:p>
        </p:txBody>
      </p:sp>
      <p:pic>
        <p:nvPicPr>
          <p:cNvPr id="13" name="Picture 2"/>
          <p:cNvPicPr>
            <a:picLocks noChangeAspect="1" noChangeArrowheads="1"/>
          </p:cNvPicPr>
          <p:nvPr/>
        </p:nvPicPr>
        <p:blipFill>
          <a:blip r:embed="rId4"/>
          <a:srcRect/>
          <a:stretch>
            <a:fillRect/>
          </a:stretch>
        </p:blipFill>
        <p:spPr bwMode="auto">
          <a:xfrm>
            <a:off x="141650" y="5727700"/>
            <a:ext cx="8429625" cy="1590675"/>
          </a:xfrm>
          <a:prstGeom prst="rect">
            <a:avLst/>
          </a:prstGeom>
          <a:noFill/>
          <a:ln w="9525">
            <a:noFill/>
            <a:miter lim="800000"/>
            <a:headEnd/>
            <a:tailEnd/>
          </a:ln>
        </p:spPr>
      </p:pic>
      <p:pic>
        <p:nvPicPr>
          <p:cNvPr id="6146" name="Picture 2"/>
          <p:cNvPicPr>
            <a:picLocks noChangeAspect="1" noChangeArrowheads="1"/>
          </p:cNvPicPr>
          <p:nvPr/>
        </p:nvPicPr>
        <p:blipFill>
          <a:blip r:embed="rId5"/>
          <a:srcRect/>
          <a:stretch>
            <a:fillRect/>
          </a:stretch>
        </p:blipFill>
        <p:spPr bwMode="auto">
          <a:xfrm>
            <a:off x="141650" y="1026264"/>
            <a:ext cx="7059185" cy="4599770"/>
          </a:xfrm>
          <a:prstGeom prst="rect">
            <a:avLst/>
          </a:prstGeom>
          <a:noFill/>
          <a:ln w="9525">
            <a:noFill/>
            <a:miter lim="800000"/>
            <a:headEnd/>
            <a:tailEnd/>
          </a:ln>
        </p:spPr>
      </p:pic>
      <p:sp>
        <p:nvSpPr>
          <p:cNvPr id="14" name="文字方塊 13"/>
          <p:cNvSpPr txBox="1"/>
          <p:nvPr/>
        </p:nvSpPr>
        <p:spPr>
          <a:xfrm>
            <a:off x="6721733" y="4189228"/>
            <a:ext cx="3000117" cy="954107"/>
          </a:xfrm>
          <a:prstGeom prst="rect">
            <a:avLst/>
          </a:prstGeom>
          <a:solidFill>
            <a:srgbClr val="FFFF00"/>
          </a:solidFill>
        </p:spPr>
        <p:txBody>
          <a:bodyPr wrap="square" rtlCol="0">
            <a:spAutoFit/>
          </a:bodyPr>
          <a:lstStyle/>
          <a:p>
            <a:pPr algn="l"/>
            <a:r>
              <a:rPr lang="zh-TW" altLang="en-US" sz="2800" b="1" dirty="0" smtClean="0"/>
              <a:t>別忘了填報</a:t>
            </a:r>
            <a:r>
              <a:rPr lang="en-US" altLang="zh-TW" sz="2800" b="1" dirty="0" smtClean="0"/>
              <a:t>:</a:t>
            </a:r>
          </a:p>
          <a:p>
            <a:pPr algn="l"/>
            <a:r>
              <a:rPr lang="zh-TW" altLang="en-US" sz="2800" b="1" dirty="0" smtClean="0"/>
              <a:t>推荐的會員姓名</a:t>
            </a:r>
            <a:endParaRPr lang="en-US" altLang="zh-TW" sz="2800" b="1" dirty="0" smtClean="0"/>
          </a:p>
        </p:txBody>
      </p:sp>
      <p:cxnSp>
        <p:nvCxnSpPr>
          <p:cNvPr id="15" name="直線單箭頭接點 14"/>
          <p:cNvCxnSpPr/>
          <p:nvPr/>
        </p:nvCxnSpPr>
        <p:spPr>
          <a:xfrm>
            <a:off x="5913659" y="4410924"/>
            <a:ext cx="616912"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7" name="直線單箭頭接點 16"/>
          <p:cNvCxnSpPr/>
          <p:nvPr/>
        </p:nvCxnSpPr>
        <p:spPr>
          <a:xfrm>
            <a:off x="5913659" y="4712448"/>
            <a:ext cx="616912"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8" name="文字方塊 17"/>
          <p:cNvSpPr txBox="1"/>
          <p:nvPr/>
        </p:nvSpPr>
        <p:spPr>
          <a:xfrm>
            <a:off x="6530571" y="2763053"/>
            <a:ext cx="3349600" cy="1384995"/>
          </a:xfrm>
          <a:prstGeom prst="rect">
            <a:avLst/>
          </a:prstGeom>
          <a:solidFill>
            <a:srgbClr val="FFFF00"/>
          </a:solidFill>
        </p:spPr>
        <p:txBody>
          <a:bodyPr wrap="square" rtlCol="0">
            <a:spAutoFit/>
          </a:bodyPr>
          <a:lstStyle/>
          <a:p>
            <a:pPr algn="l"/>
            <a:r>
              <a:rPr lang="zh-TW" altLang="en-US" sz="2800" b="1" dirty="0" smtClean="0"/>
              <a:t>新會員購買</a:t>
            </a:r>
            <a:r>
              <a:rPr lang="en-US" altLang="zh-TW" sz="2800" b="1" dirty="0" smtClean="0"/>
              <a:t>CC</a:t>
            </a:r>
            <a:r>
              <a:rPr lang="zh-TW" altLang="en-US" sz="2800" b="1" dirty="0" smtClean="0"/>
              <a:t>手冊</a:t>
            </a:r>
          </a:p>
          <a:p>
            <a:pPr algn="l"/>
            <a:r>
              <a:rPr lang="zh-TW" altLang="en-US" sz="2800" b="1" dirty="0" smtClean="0"/>
              <a:t>選擇</a:t>
            </a:r>
            <a:r>
              <a:rPr lang="en-US" altLang="zh-TW" sz="2800" b="1" dirty="0" smtClean="0"/>
              <a:t>:</a:t>
            </a:r>
            <a:r>
              <a:rPr lang="zh-TW" altLang="en-US" sz="2800" b="1" dirty="0" smtClean="0"/>
              <a:t>英文版 </a:t>
            </a:r>
            <a:r>
              <a:rPr lang="en-US" altLang="zh-TW" sz="1050" b="1" dirty="0" smtClean="0"/>
              <a:t>English</a:t>
            </a:r>
          </a:p>
          <a:p>
            <a:pPr algn="l"/>
            <a:r>
              <a:rPr lang="zh-TW" altLang="en-US" sz="2800" b="1" dirty="0" smtClean="0"/>
              <a:t>繁體中文版 </a:t>
            </a:r>
            <a:r>
              <a:rPr lang="en-US" altLang="zh-TW" sz="1050" b="1" dirty="0" smtClean="0"/>
              <a:t>Chinese Traditional</a:t>
            </a:r>
            <a:endParaRPr lang="en-US" altLang="zh-TW" sz="2800" b="1" dirty="0" smtClean="0"/>
          </a:p>
        </p:txBody>
      </p:sp>
      <p:cxnSp>
        <p:nvCxnSpPr>
          <p:cNvPr id="19" name="直線單箭頭接點 18"/>
          <p:cNvCxnSpPr/>
          <p:nvPr/>
        </p:nvCxnSpPr>
        <p:spPr>
          <a:xfrm>
            <a:off x="5913659" y="3326406"/>
            <a:ext cx="616912"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11" name="文字方塊 10"/>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計算會費</a:t>
            </a:r>
          </a:p>
        </p:txBody>
      </p:sp>
      <p:sp>
        <p:nvSpPr>
          <p:cNvPr id="18" name="文字方塊 17"/>
          <p:cNvSpPr txBox="1"/>
          <p:nvPr/>
        </p:nvSpPr>
        <p:spPr>
          <a:xfrm>
            <a:off x="552892" y="5125690"/>
            <a:ext cx="6379535" cy="1384995"/>
          </a:xfrm>
          <a:prstGeom prst="rect">
            <a:avLst/>
          </a:prstGeom>
          <a:solidFill>
            <a:srgbClr val="FFFF00"/>
          </a:solidFill>
        </p:spPr>
        <p:txBody>
          <a:bodyPr wrap="square" rtlCol="0">
            <a:spAutoFit/>
          </a:bodyPr>
          <a:lstStyle/>
          <a:p>
            <a:pPr algn="l">
              <a:buFont typeface="Arial" pitchFamily="34" charset="0"/>
              <a:buChar char="•"/>
            </a:pPr>
            <a:r>
              <a:rPr lang="zh-TW" altLang="en-US" sz="2800" dirty="0" smtClean="0"/>
              <a:t>雙重會員</a:t>
            </a:r>
            <a:r>
              <a:rPr lang="en-US" altLang="zh-TW" sz="2800" b="1" dirty="0" smtClean="0"/>
              <a:t>(Dual)</a:t>
            </a:r>
          </a:p>
          <a:p>
            <a:pPr algn="l">
              <a:buFont typeface="Arial" pitchFamily="34" charset="0"/>
              <a:buChar char="•"/>
            </a:pPr>
            <a:r>
              <a:rPr lang="zh-TW" altLang="en-US" sz="2800" dirty="0" smtClean="0"/>
              <a:t>恢復會籍舊會員</a:t>
            </a:r>
            <a:r>
              <a:rPr lang="en-US" altLang="zh-TW" sz="2800" b="1" dirty="0" smtClean="0"/>
              <a:t>(Reinstate)</a:t>
            </a:r>
          </a:p>
          <a:p>
            <a:pPr algn="l"/>
            <a:r>
              <a:rPr lang="zh-TW" altLang="en-US" sz="2800" dirty="0" smtClean="0"/>
              <a:t>可不買手冊</a:t>
            </a:r>
            <a:r>
              <a:rPr lang="en-US" altLang="zh-TW" sz="2800" b="1" dirty="0" smtClean="0"/>
              <a:t>,</a:t>
            </a:r>
            <a:r>
              <a:rPr lang="zh-TW" altLang="en-US" sz="2800" b="1" dirty="0" smtClean="0"/>
              <a:t>省</a:t>
            </a:r>
            <a:r>
              <a:rPr lang="en-US" altLang="zh-TW" sz="2800" b="1" dirty="0" smtClean="0"/>
              <a:t>$20</a:t>
            </a:r>
            <a:r>
              <a:rPr lang="zh-TW" altLang="en-US" sz="2800" b="1" dirty="0" smtClean="0"/>
              <a:t>美金</a:t>
            </a:r>
            <a:endParaRPr lang="en-US" altLang="zh-TW" sz="2800" b="1" dirty="0" smtClean="0"/>
          </a:p>
        </p:txBody>
      </p:sp>
      <p:pic>
        <p:nvPicPr>
          <p:cNvPr id="20" name="Picture 2"/>
          <p:cNvPicPr>
            <a:picLocks noChangeAspect="1" noChangeArrowheads="1"/>
          </p:cNvPicPr>
          <p:nvPr/>
        </p:nvPicPr>
        <p:blipFill>
          <a:blip r:embed="rId4"/>
          <a:srcRect/>
          <a:stretch>
            <a:fillRect/>
          </a:stretch>
        </p:blipFill>
        <p:spPr bwMode="auto">
          <a:xfrm>
            <a:off x="85089" y="1586651"/>
            <a:ext cx="9784453" cy="3538242"/>
          </a:xfrm>
          <a:prstGeom prst="rect">
            <a:avLst/>
          </a:prstGeom>
          <a:noFill/>
          <a:ln w="9525">
            <a:noFill/>
            <a:miter lim="800000"/>
            <a:headEnd/>
            <a:tailEnd/>
          </a:ln>
        </p:spPr>
      </p:pic>
      <p:cxnSp>
        <p:nvCxnSpPr>
          <p:cNvPr id="19" name="直線單箭頭接點 18"/>
          <p:cNvCxnSpPr/>
          <p:nvPr/>
        </p:nvCxnSpPr>
        <p:spPr>
          <a:xfrm rot="5400000">
            <a:off x="1386159" y="3970666"/>
            <a:ext cx="2308457"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3" name="矩形 22"/>
          <p:cNvSpPr/>
          <p:nvPr/>
        </p:nvSpPr>
        <p:spPr>
          <a:xfrm>
            <a:off x="244577" y="2539989"/>
            <a:ext cx="2307238" cy="2772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13" name="文字方塊 12"/>
          <p:cNvSpPr txBox="1"/>
          <p:nvPr/>
        </p:nvSpPr>
        <p:spPr>
          <a:xfrm>
            <a:off x="158750" y="2076450"/>
            <a:ext cx="10566400" cy="4401205"/>
          </a:xfrm>
          <a:prstGeom prst="rect">
            <a:avLst/>
          </a:prstGeom>
          <a:noFill/>
        </p:spPr>
        <p:txBody>
          <a:bodyPr wrap="square" rtlCol="0">
            <a:spAutoFit/>
          </a:bodyPr>
          <a:lstStyle/>
          <a:p>
            <a:pPr marL="742950" indent="-742950" algn="l">
              <a:buFont typeface="+mj-lt"/>
              <a:buAutoNum type="arabicPeriod"/>
            </a:pPr>
            <a:r>
              <a:rPr lang="zh-TW" altLang="en-US" sz="4000" dirty="0" smtClean="0">
                <a:latin typeface="微軟正黑體" pitchFamily="34" charset="-120"/>
                <a:ea typeface="微軟正黑體" pitchFamily="34" charset="-120"/>
              </a:rPr>
              <a:t>申報</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新會員基本資料</a:t>
            </a:r>
            <a:r>
              <a:rPr lang="en-US" altLang="zh-TW" sz="4000" dirty="0" smtClean="0">
                <a:latin typeface="微軟正黑體" pitchFamily="34" charset="-120"/>
                <a:ea typeface="微軟正黑體" pitchFamily="34" charset="-120"/>
              </a:rPr>
              <a:t>]</a:t>
            </a:r>
          </a:p>
          <a:p>
            <a:pPr marL="742950" indent="-742950" algn="l">
              <a:buFont typeface="+mj-lt"/>
              <a:buAutoNum type="arabicPeriod"/>
            </a:pPr>
            <a:r>
              <a:rPr lang="zh-TW" altLang="en-US" sz="4000" dirty="0" smtClean="0">
                <a:latin typeface="微軟正黑體" pitchFamily="34" charset="-120"/>
                <a:ea typeface="微軟正黑體" pitchFamily="34" charset="-120"/>
              </a:rPr>
              <a:t>繳付</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會員會費</a:t>
            </a:r>
            <a:r>
              <a:rPr lang="en-US" altLang="zh-TW" sz="4000" dirty="0" smtClean="0">
                <a:latin typeface="微軟正黑體" pitchFamily="34" charset="-120"/>
                <a:ea typeface="微軟正黑體" pitchFamily="34" charset="-120"/>
              </a:rPr>
              <a:t>]</a:t>
            </a:r>
          </a:p>
          <a:p>
            <a:pPr marL="742950" indent="-742950" algn="l">
              <a:buFont typeface="+mj-lt"/>
              <a:buAutoNum type="arabicPeriod"/>
            </a:pPr>
            <a:r>
              <a:rPr lang="zh-TW" altLang="en-US" sz="4000" dirty="0" smtClean="0">
                <a:latin typeface="微軟正黑體" pitchFamily="34" charset="-120"/>
                <a:ea typeface="微軟正黑體" pitchFamily="34" charset="-120"/>
              </a:rPr>
              <a:t>查詢</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申報</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分會幹部名單</a:t>
            </a:r>
            <a:r>
              <a:rPr lang="en-US" altLang="zh-TW" sz="4000" dirty="0" smtClean="0">
                <a:latin typeface="微軟正黑體" pitchFamily="34" charset="-120"/>
                <a:ea typeface="微軟正黑體" pitchFamily="34" charset="-120"/>
              </a:rPr>
              <a:t>]</a:t>
            </a:r>
          </a:p>
          <a:p>
            <a:pPr marL="742950" indent="-742950" algn="l">
              <a:buFont typeface="+mj-lt"/>
              <a:buAutoNum type="arabicPeriod"/>
            </a:pPr>
            <a:r>
              <a:rPr lang="zh-TW" altLang="en-US" sz="4000" dirty="0" smtClean="0">
                <a:latin typeface="微軟正黑體" pitchFamily="34" charset="-120"/>
                <a:ea typeface="微軟正黑體" pitchFamily="34" charset="-120"/>
              </a:rPr>
              <a:t>申報</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會員教育成就資料</a:t>
            </a:r>
            <a:r>
              <a:rPr lang="en-US" altLang="zh-TW" sz="4000" dirty="0" smtClean="0">
                <a:latin typeface="微軟正黑體" pitchFamily="34" charset="-120"/>
                <a:ea typeface="微軟正黑體" pitchFamily="34" charset="-120"/>
              </a:rPr>
              <a:t>]</a:t>
            </a:r>
          </a:p>
          <a:p>
            <a:pPr marL="742950" indent="-742950" algn="l">
              <a:buFont typeface="+mj-lt"/>
              <a:buAutoNum type="arabicPeriod"/>
            </a:pPr>
            <a:r>
              <a:rPr lang="zh-TW" altLang="en-US" sz="4000" dirty="0" smtClean="0">
                <a:latin typeface="微軟正黑體" pitchFamily="34" charset="-120"/>
                <a:ea typeface="微軟正黑體" pitchFamily="34" charset="-120"/>
              </a:rPr>
              <a:t>查詢</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分會會員名冊資料</a:t>
            </a:r>
            <a:r>
              <a:rPr lang="en-US" altLang="zh-TW" sz="4000" dirty="0" smtClean="0">
                <a:latin typeface="微軟正黑體" pitchFamily="34" charset="-120"/>
                <a:ea typeface="微軟正黑體" pitchFamily="34" charset="-120"/>
              </a:rPr>
              <a:t>]</a:t>
            </a:r>
          </a:p>
          <a:p>
            <a:pPr marL="742950" indent="-742950" algn="l">
              <a:buFont typeface="+mj-lt"/>
              <a:buAutoNum type="arabicPeriod"/>
            </a:pPr>
            <a:r>
              <a:rPr lang="zh-TW" altLang="en-US" sz="4000" dirty="0" smtClean="0">
                <a:latin typeface="微軟正黑體" pitchFamily="34" charset="-120"/>
                <a:ea typeface="微軟正黑體" pitchFamily="34" charset="-120"/>
              </a:rPr>
              <a:t>指派</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分會委託人</a:t>
            </a:r>
            <a:r>
              <a:rPr lang="en-US" altLang="zh-TW" sz="4000" dirty="0" smtClean="0">
                <a:latin typeface="微軟正黑體" pitchFamily="34" charset="-120"/>
                <a:ea typeface="微軟正黑體" pitchFamily="34" charset="-120"/>
              </a:rPr>
              <a:t>]</a:t>
            </a:r>
          </a:p>
          <a:p>
            <a:pPr marL="742950" indent="-742950" algn="l">
              <a:buFont typeface="+mj-lt"/>
              <a:buAutoNum type="arabicPeriod"/>
            </a:pPr>
            <a:r>
              <a:rPr lang="zh-TW" altLang="en-US" sz="4000" dirty="0" smtClean="0">
                <a:latin typeface="微軟正黑體" pitchFamily="34" charset="-120"/>
                <a:ea typeface="微軟正黑體" pitchFamily="34" charset="-120"/>
              </a:rPr>
              <a:t>查詢</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分會傑出分會</a:t>
            </a:r>
            <a:r>
              <a:rPr lang="en-US" altLang="zh-TW" sz="4000" dirty="0" smtClean="0">
                <a:latin typeface="微軟正黑體" pitchFamily="34" charset="-120"/>
                <a:ea typeface="微軟正黑體" pitchFamily="34" charset="-120"/>
              </a:rPr>
              <a:t>DCP</a:t>
            </a:r>
            <a:r>
              <a:rPr lang="zh-TW" altLang="en-US" sz="4000" dirty="0" smtClean="0">
                <a:latin typeface="微軟正黑體" pitchFamily="34" charset="-120"/>
                <a:ea typeface="微軟正黑體" pitchFamily="34" charset="-120"/>
              </a:rPr>
              <a:t>成績</a:t>
            </a:r>
            <a:r>
              <a:rPr lang="en-US" altLang="zh-TW" sz="4000" dirty="0" smtClean="0">
                <a:latin typeface="微軟正黑體" pitchFamily="34" charset="-120"/>
                <a:ea typeface="微軟正黑體" pitchFamily="34" charset="-120"/>
              </a:rPr>
              <a:t>]</a:t>
            </a:r>
            <a:endParaRPr lang="zh-TW" altLang="en-US" sz="3600" b="1" dirty="0">
              <a:latin typeface="微軟正黑體" pitchFamily="34" charset="-120"/>
              <a:ea typeface="微軟正黑體" pitchFamily="34" charset="-120"/>
            </a:endParaRPr>
          </a:p>
        </p:txBody>
      </p:sp>
      <p:sp>
        <p:nvSpPr>
          <p:cNvPr id="14" name="文字方塊 13"/>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訓練大綱</a:t>
            </a:r>
            <a:endParaRPr lang="zh-TW" altLang="en-US" sz="2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5362" name="Picture 2"/>
          <p:cNvPicPr>
            <a:picLocks noChangeAspect="1" noChangeArrowheads="1"/>
          </p:cNvPicPr>
          <p:nvPr/>
        </p:nvPicPr>
        <p:blipFill>
          <a:blip r:embed="rId4"/>
          <a:srcRect/>
          <a:stretch>
            <a:fillRect/>
          </a:stretch>
        </p:blipFill>
        <p:spPr bwMode="auto">
          <a:xfrm>
            <a:off x="283092" y="1926892"/>
            <a:ext cx="8552564" cy="5065749"/>
          </a:xfrm>
          <a:prstGeom prst="rect">
            <a:avLst/>
          </a:prstGeom>
          <a:noFill/>
          <a:ln w="9525">
            <a:noFill/>
            <a:miter lim="800000"/>
            <a:headEnd/>
            <a:tailEnd/>
          </a:ln>
        </p:spPr>
      </p:pic>
      <p:sp>
        <p:nvSpPr>
          <p:cNvPr id="10" name="文字方塊 9"/>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查詢</a:t>
            </a:r>
            <a:r>
              <a:rPr lang="en-US" altLang="zh-TW" sz="2800" dirty="0" smtClean="0">
                <a:solidFill>
                  <a:schemeClr val="bg1"/>
                </a:solidFill>
              </a:rPr>
              <a:t>[</a:t>
            </a:r>
            <a:r>
              <a:rPr lang="zh-TW" altLang="en-US" sz="2800" dirty="0" smtClean="0">
                <a:solidFill>
                  <a:schemeClr val="bg1"/>
                </a:solidFill>
              </a:rPr>
              <a:t>分會會員名冊資料</a:t>
            </a:r>
            <a:r>
              <a:rPr lang="en-US" altLang="zh-TW" sz="2800" dirty="0" smtClean="0">
                <a:solidFill>
                  <a:schemeClr val="bg1"/>
                </a:solidFill>
              </a:rPr>
              <a:t>]</a:t>
            </a:r>
            <a:endParaRPr lang="zh-TW" altLang="en-US" sz="2800" dirty="0">
              <a:solidFill>
                <a:schemeClr val="bg1"/>
              </a:solidFill>
            </a:endParaRPr>
          </a:p>
        </p:txBody>
      </p:sp>
      <p:sp>
        <p:nvSpPr>
          <p:cNvPr id="11" name="文字方塊 10"/>
          <p:cNvSpPr txBox="1"/>
          <p:nvPr/>
        </p:nvSpPr>
        <p:spPr>
          <a:xfrm>
            <a:off x="4818491" y="2765784"/>
            <a:ext cx="2361537" cy="400110"/>
          </a:xfrm>
          <a:prstGeom prst="rect">
            <a:avLst/>
          </a:prstGeom>
          <a:solidFill>
            <a:srgbClr val="FFFF00"/>
          </a:solidFill>
        </p:spPr>
        <p:txBody>
          <a:bodyPr wrap="square" rtlCol="0">
            <a:spAutoFit/>
          </a:bodyPr>
          <a:lstStyle/>
          <a:p>
            <a:pPr algn="l"/>
            <a:r>
              <a:rPr lang="zh-TW" altLang="en-US" sz="2000" b="1" dirty="0" smtClean="0"/>
              <a:t>可以匯出為</a:t>
            </a:r>
            <a:r>
              <a:rPr lang="en-US" altLang="zh-TW" sz="2000" b="1" dirty="0" smtClean="0"/>
              <a:t>CSV</a:t>
            </a:r>
            <a:r>
              <a:rPr lang="zh-TW" altLang="en-US" sz="2000" b="1" dirty="0" smtClean="0"/>
              <a:t>檔</a:t>
            </a:r>
            <a:endParaRPr lang="en-US" altLang="zh-TW" sz="2000" b="1" dirty="0" smtClean="0"/>
          </a:p>
        </p:txBody>
      </p:sp>
      <p:cxnSp>
        <p:nvCxnSpPr>
          <p:cNvPr id="12" name="直線單箭頭接點 11"/>
          <p:cNvCxnSpPr>
            <a:endCxn id="11" idx="1"/>
          </p:cNvCxnSpPr>
          <p:nvPr/>
        </p:nvCxnSpPr>
        <p:spPr>
          <a:xfrm>
            <a:off x="2682879" y="2965839"/>
            <a:ext cx="2135612"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6386" name="Picture 2"/>
          <p:cNvPicPr>
            <a:picLocks noChangeAspect="1" noChangeArrowheads="1"/>
          </p:cNvPicPr>
          <p:nvPr/>
        </p:nvPicPr>
        <p:blipFill>
          <a:blip r:embed="rId4"/>
          <a:srcRect/>
          <a:stretch>
            <a:fillRect/>
          </a:stretch>
        </p:blipFill>
        <p:spPr bwMode="auto">
          <a:xfrm>
            <a:off x="439147" y="1427162"/>
            <a:ext cx="7386281" cy="5622223"/>
          </a:xfrm>
          <a:prstGeom prst="rect">
            <a:avLst/>
          </a:prstGeom>
          <a:noFill/>
          <a:ln w="9525">
            <a:noFill/>
            <a:miter lim="800000"/>
            <a:headEnd/>
            <a:tailEnd/>
          </a:ln>
        </p:spPr>
      </p:pic>
      <p:sp>
        <p:nvSpPr>
          <p:cNvPr id="10" name="文字方塊 9"/>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更新</a:t>
            </a:r>
            <a:r>
              <a:rPr lang="zh-TW" altLang="en-US" sz="2800" dirty="0" smtClean="0">
                <a:solidFill>
                  <a:schemeClr val="bg1"/>
                </a:solidFill>
              </a:rPr>
              <a:t>分會郵寄資訊</a:t>
            </a:r>
            <a:r>
              <a:rPr lang="en-US" altLang="zh-TW" sz="2800" dirty="0" smtClean="0">
                <a:solidFill>
                  <a:schemeClr val="bg1"/>
                </a:solidFill>
              </a:rPr>
              <a:t>(</a:t>
            </a:r>
            <a:r>
              <a:rPr lang="zh-TW" altLang="en-US" sz="2800" dirty="0" smtClean="0">
                <a:solidFill>
                  <a:schemeClr val="bg1"/>
                </a:solidFill>
              </a:rPr>
              <a:t>幹部手冊</a:t>
            </a:r>
            <a:r>
              <a:rPr lang="en-US" altLang="zh-TW" sz="2800" dirty="0" smtClean="0">
                <a:solidFill>
                  <a:schemeClr val="bg1"/>
                </a:solidFill>
              </a:rPr>
              <a:t>)</a:t>
            </a:r>
            <a:endParaRPr lang="zh-TW" altLang="en-US" sz="28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7410" name="Picture 2"/>
          <p:cNvPicPr>
            <a:picLocks noChangeAspect="1" noChangeArrowheads="1"/>
          </p:cNvPicPr>
          <p:nvPr/>
        </p:nvPicPr>
        <p:blipFill>
          <a:blip r:embed="rId4"/>
          <a:srcRect/>
          <a:stretch>
            <a:fillRect/>
          </a:stretch>
        </p:blipFill>
        <p:spPr bwMode="auto">
          <a:xfrm>
            <a:off x="103188" y="1709626"/>
            <a:ext cx="4790015" cy="3387159"/>
          </a:xfrm>
          <a:prstGeom prst="rect">
            <a:avLst/>
          </a:prstGeom>
          <a:noFill/>
          <a:ln w="9525">
            <a:noFill/>
            <a:miter lim="800000"/>
            <a:headEnd/>
            <a:tailEnd/>
          </a:ln>
        </p:spPr>
      </p:pic>
      <p:sp>
        <p:nvSpPr>
          <p:cNvPr id="11" name="Title 7"/>
          <p:cNvSpPr>
            <a:spLocks/>
          </p:cNvSpPr>
          <p:nvPr/>
        </p:nvSpPr>
        <p:spPr bwMode="auto">
          <a:xfrm>
            <a:off x="103188" y="177800"/>
            <a:ext cx="8096250" cy="625475"/>
          </a:xfrm>
          <a:prstGeom prst="rect">
            <a:avLst/>
          </a:prstGeom>
          <a:noFill/>
          <a:ln w="9525">
            <a:noFill/>
            <a:miter lim="800000"/>
            <a:headEnd/>
            <a:tailEnd/>
          </a:ln>
        </p:spPr>
        <p:txBody>
          <a:bodyPr/>
          <a:lstStyle/>
          <a:p>
            <a:pPr algn="l"/>
            <a:r>
              <a:rPr lang="zh-TW" altLang="en-US" sz="2400" dirty="0" smtClean="0">
                <a:solidFill>
                  <a:schemeClr val="bg1"/>
                </a:solidFill>
              </a:rPr>
              <a:t>申報</a:t>
            </a:r>
            <a:r>
              <a:rPr lang="en-US" altLang="zh-TW" sz="2400" dirty="0" smtClean="0">
                <a:solidFill>
                  <a:schemeClr val="bg1"/>
                </a:solidFill>
              </a:rPr>
              <a:t>[</a:t>
            </a:r>
            <a:r>
              <a:rPr lang="zh-TW" altLang="en-US" sz="2400" dirty="0" smtClean="0">
                <a:solidFill>
                  <a:schemeClr val="bg1"/>
                </a:solidFill>
              </a:rPr>
              <a:t>會員教育成就資料</a:t>
            </a:r>
            <a:r>
              <a:rPr lang="en-US" altLang="zh-TW" sz="2400" dirty="0" smtClean="0">
                <a:solidFill>
                  <a:schemeClr val="bg1"/>
                </a:solidFill>
              </a:rPr>
              <a:t>]  (EVP</a:t>
            </a:r>
            <a:r>
              <a:rPr lang="zh-TW" altLang="en-US" sz="2400" dirty="0" smtClean="0">
                <a:solidFill>
                  <a:schemeClr val="bg1"/>
                </a:solidFill>
              </a:rPr>
              <a:t>教育副會長</a:t>
            </a:r>
            <a:r>
              <a:rPr lang="en-US" altLang="zh-TW" sz="2400" dirty="0" smtClean="0">
                <a:solidFill>
                  <a:schemeClr val="bg1"/>
                </a:solidFill>
              </a:rPr>
              <a:t>)</a:t>
            </a:r>
            <a:endParaRPr lang="en-US" altLang="zh-TW" sz="2400" dirty="0">
              <a:solidFill>
                <a:schemeClr val="bg1"/>
              </a:solidFill>
            </a:endParaRPr>
          </a:p>
        </p:txBody>
      </p:sp>
      <p:pic>
        <p:nvPicPr>
          <p:cNvPr id="17411" name="Picture 3"/>
          <p:cNvPicPr>
            <a:picLocks noChangeAspect="1" noChangeArrowheads="1"/>
          </p:cNvPicPr>
          <p:nvPr/>
        </p:nvPicPr>
        <p:blipFill>
          <a:blip r:embed="rId5"/>
          <a:srcRect/>
          <a:stretch>
            <a:fillRect/>
          </a:stretch>
        </p:blipFill>
        <p:spPr bwMode="auto">
          <a:xfrm>
            <a:off x="4930596" y="1709626"/>
            <a:ext cx="5134282" cy="3492995"/>
          </a:xfrm>
          <a:prstGeom prst="rect">
            <a:avLst/>
          </a:prstGeom>
          <a:noFill/>
          <a:ln w="9525">
            <a:noFill/>
            <a:miter lim="800000"/>
            <a:headEnd/>
            <a:tailEnd/>
          </a:ln>
        </p:spPr>
      </p:pic>
      <p:sp>
        <p:nvSpPr>
          <p:cNvPr id="12" name="文字方塊 11"/>
          <p:cNvSpPr txBox="1"/>
          <p:nvPr/>
        </p:nvSpPr>
        <p:spPr>
          <a:xfrm>
            <a:off x="103188" y="5324885"/>
            <a:ext cx="2624109" cy="523220"/>
          </a:xfrm>
          <a:prstGeom prst="rect">
            <a:avLst/>
          </a:prstGeom>
          <a:solidFill>
            <a:srgbClr val="FFFF00"/>
          </a:solidFill>
        </p:spPr>
        <p:txBody>
          <a:bodyPr wrap="square" rtlCol="0">
            <a:spAutoFit/>
          </a:bodyPr>
          <a:lstStyle/>
          <a:p>
            <a:pPr algn="l"/>
            <a:r>
              <a:rPr lang="en-US" altLang="zh-TW" sz="2800" b="1" dirty="0" smtClean="0"/>
              <a:t>1.</a:t>
            </a:r>
            <a:r>
              <a:rPr lang="zh-TW" altLang="en-US" sz="2800" b="1" dirty="0" smtClean="0"/>
              <a:t>點選會員名字</a:t>
            </a:r>
            <a:endParaRPr lang="en-US" altLang="zh-TW" sz="2800" b="1" dirty="0" smtClean="0"/>
          </a:p>
        </p:txBody>
      </p:sp>
      <p:cxnSp>
        <p:nvCxnSpPr>
          <p:cNvPr id="13" name="直線單箭頭接點 12"/>
          <p:cNvCxnSpPr/>
          <p:nvPr/>
        </p:nvCxnSpPr>
        <p:spPr>
          <a:xfrm rot="5400000">
            <a:off x="581911" y="4682302"/>
            <a:ext cx="1285169"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文字方塊 13"/>
          <p:cNvSpPr txBox="1"/>
          <p:nvPr/>
        </p:nvSpPr>
        <p:spPr>
          <a:xfrm>
            <a:off x="5064983" y="5324886"/>
            <a:ext cx="4656867" cy="523220"/>
          </a:xfrm>
          <a:prstGeom prst="rect">
            <a:avLst/>
          </a:prstGeom>
          <a:solidFill>
            <a:srgbClr val="FFFF00"/>
          </a:solidFill>
        </p:spPr>
        <p:txBody>
          <a:bodyPr wrap="square" rtlCol="0">
            <a:spAutoFit/>
          </a:bodyPr>
          <a:lstStyle/>
          <a:p>
            <a:pPr algn="l"/>
            <a:r>
              <a:rPr lang="en-US" altLang="zh-TW" sz="2800" b="1" dirty="0" smtClean="0"/>
              <a:t>2.</a:t>
            </a:r>
            <a:r>
              <a:rPr lang="zh-TW" altLang="en-US" sz="2800" b="1" dirty="0" smtClean="0"/>
              <a:t>選擇欲申報成就</a:t>
            </a:r>
            <a:r>
              <a:rPr lang="en-US" altLang="zh-TW" sz="2800" b="1" dirty="0" smtClean="0"/>
              <a:t>(CC</a:t>
            </a:r>
            <a:r>
              <a:rPr lang="zh-TW" altLang="en-US" sz="2800" b="1" dirty="0" smtClean="0"/>
              <a:t>或</a:t>
            </a:r>
            <a:r>
              <a:rPr lang="en-US" altLang="zh-TW" sz="2800" b="1" dirty="0" smtClean="0"/>
              <a:t>CL)</a:t>
            </a:r>
            <a:endParaRPr lang="en-US" altLang="zh-TW" sz="2800" b="1" dirty="0" smtClean="0"/>
          </a:p>
        </p:txBody>
      </p:sp>
      <p:cxnSp>
        <p:nvCxnSpPr>
          <p:cNvPr id="15" name="直線單箭頭接點 14"/>
          <p:cNvCxnSpPr/>
          <p:nvPr/>
        </p:nvCxnSpPr>
        <p:spPr>
          <a:xfrm rot="5400000">
            <a:off x="5458497" y="4811950"/>
            <a:ext cx="1024283"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矩形 15"/>
          <p:cNvSpPr/>
          <p:nvPr/>
        </p:nvSpPr>
        <p:spPr>
          <a:xfrm>
            <a:off x="5064982" y="2973788"/>
            <a:ext cx="3134455" cy="2772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7" name="矩形 16"/>
          <p:cNvSpPr/>
          <p:nvPr/>
        </p:nvSpPr>
        <p:spPr>
          <a:xfrm>
            <a:off x="5064982" y="4023360"/>
            <a:ext cx="3134455" cy="2772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cxnSp>
        <p:nvCxnSpPr>
          <p:cNvPr id="19" name="直線單箭頭接點 18"/>
          <p:cNvCxnSpPr/>
          <p:nvPr/>
        </p:nvCxnSpPr>
        <p:spPr>
          <a:xfrm rot="16200000" flipH="1">
            <a:off x="7162509" y="4300601"/>
            <a:ext cx="2073855" cy="1"/>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1" name="矩形 20"/>
          <p:cNvSpPr/>
          <p:nvPr/>
        </p:nvSpPr>
        <p:spPr>
          <a:xfrm>
            <a:off x="246307" y="3792772"/>
            <a:ext cx="978188" cy="23853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8434" name="Picture 2"/>
          <p:cNvPicPr>
            <a:picLocks noChangeAspect="1" noChangeArrowheads="1"/>
          </p:cNvPicPr>
          <p:nvPr/>
        </p:nvPicPr>
        <p:blipFill>
          <a:blip r:embed="rId4"/>
          <a:srcRect/>
          <a:stretch>
            <a:fillRect/>
          </a:stretch>
        </p:blipFill>
        <p:spPr bwMode="auto">
          <a:xfrm>
            <a:off x="157595" y="1055022"/>
            <a:ext cx="7332931" cy="5953125"/>
          </a:xfrm>
          <a:prstGeom prst="rect">
            <a:avLst/>
          </a:prstGeom>
          <a:noFill/>
          <a:ln w="9525">
            <a:noFill/>
            <a:miter lim="800000"/>
            <a:headEnd/>
            <a:tailEnd/>
          </a:ln>
        </p:spPr>
      </p:pic>
      <p:sp>
        <p:nvSpPr>
          <p:cNvPr id="11" name="文字方塊 10"/>
          <p:cNvSpPr txBox="1"/>
          <p:nvPr/>
        </p:nvSpPr>
        <p:spPr>
          <a:xfrm>
            <a:off x="4045688" y="6387462"/>
            <a:ext cx="6012711" cy="830997"/>
          </a:xfrm>
          <a:prstGeom prst="rect">
            <a:avLst/>
          </a:prstGeom>
          <a:solidFill>
            <a:srgbClr val="FFFF00"/>
          </a:solidFill>
        </p:spPr>
        <p:txBody>
          <a:bodyPr wrap="square" rtlCol="0">
            <a:spAutoFit/>
          </a:bodyPr>
          <a:lstStyle/>
          <a:p>
            <a:pPr algn="l"/>
            <a:r>
              <a:rPr lang="zh-TW" altLang="en-US" sz="2400" b="1" dirty="0" smtClean="0"/>
              <a:t>申報</a:t>
            </a:r>
            <a:r>
              <a:rPr lang="en-US" altLang="zh-TW" sz="2400" b="1" dirty="0" smtClean="0"/>
              <a:t>CC</a:t>
            </a:r>
            <a:r>
              <a:rPr lang="zh-TW" altLang="en-US" sz="2400" b="1" dirty="0" smtClean="0"/>
              <a:t>要填寫此</a:t>
            </a:r>
            <a:r>
              <a:rPr lang="en-US" altLang="zh-TW" sz="2000" b="1" dirty="0" smtClean="0"/>
              <a:t>10</a:t>
            </a:r>
            <a:r>
              <a:rPr lang="zh-TW" altLang="en-US" sz="2000" b="1" dirty="0" smtClean="0"/>
              <a:t>講的</a:t>
            </a:r>
            <a:r>
              <a:rPr lang="en-US" altLang="zh-TW" sz="2000" b="1" dirty="0" smtClean="0"/>
              <a:t>『</a:t>
            </a:r>
            <a:r>
              <a:rPr lang="zh-TW" altLang="en-US" sz="2000" b="1" dirty="0" smtClean="0"/>
              <a:t>標題</a:t>
            </a:r>
            <a:r>
              <a:rPr lang="en-US" altLang="zh-TW" sz="2000" b="1" dirty="0" smtClean="0"/>
              <a:t>』</a:t>
            </a:r>
            <a:r>
              <a:rPr lang="zh-TW" altLang="en-US" sz="2000" b="1" dirty="0" smtClean="0"/>
              <a:t>與</a:t>
            </a:r>
            <a:r>
              <a:rPr lang="en-US" altLang="zh-TW" sz="2000" b="1" dirty="0" smtClean="0"/>
              <a:t>『</a:t>
            </a:r>
            <a:r>
              <a:rPr lang="zh-TW" altLang="en-US" sz="2000" b="1" dirty="0" smtClean="0"/>
              <a:t>實行日期</a:t>
            </a:r>
            <a:r>
              <a:rPr lang="en-US" altLang="zh-TW" sz="2000" b="1" dirty="0" smtClean="0"/>
              <a:t>』</a:t>
            </a:r>
            <a:endParaRPr lang="en-US" altLang="zh-TW" sz="2400" b="1" dirty="0" smtClean="0"/>
          </a:p>
          <a:p>
            <a:pPr algn="l"/>
            <a:r>
              <a:rPr lang="zh-TW" altLang="en-US" sz="2400" b="1" dirty="0" smtClean="0"/>
              <a:t>並記得</a:t>
            </a:r>
            <a:r>
              <a:rPr lang="zh-TW" altLang="en-US" sz="2400" b="1" dirty="0" smtClean="0"/>
              <a:t>選擇兩本免費手冊</a:t>
            </a:r>
            <a:endParaRPr lang="en-US" altLang="zh-TW" sz="2400" b="1" dirty="0" smtClean="0"/>
          </a:p>
        </p:txBody>
      </p:sp>
      <p:sp>
        <p:nvSpPr>
          <p:cNvPr id="12" name="文字方塊 11"/>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申報</a:t>
            </a:r>
            <a:r>
              <a:rPr lang="en-US" altLang="zh-TW" sz="2800" dirty="0" smtClean="0">
                <a:solidFill>
                  <a:schemeClr val="bg1"/>
                </a:solidFill>
              </a:rPr>
              <a:t>[</a:t>
            </a:r>
            <a:r>
              <a:rPr lang="zh-TW" altLang="en-US" sz="2800" dirty="0" smtClean="0">
                <a:solidFill>
                  <a:schemeClr val="bg1"/>
                </a:solidFill>
              </a:rPr>
              <a:t>會員教育成就</a:t>
            </a:r>
            <a:r>
              <a:rPr lang="zh-TW" altLang="en-US" sz="2800" dirty="0" smtClean="0">
                <a:solidFill>
                  <a:schemeClr val="bg1"/>
                </a:solidFill>
              </a:rPr>
              <a:t>資料</a:t>
            </a:r>
            <a:r>
              <a:rPr lang="en-US" altLang="zh-TW" sz="2800" dirty="0" smtClean="0">
                <a:solidFill>
                  <a:schemeClr val="bg1"/>
                </a:solidFill>
              </a:rPr>
              <a:t>,</a:t>
            </a:r>
            <a:r>
              <a:rPr lang="zh-TW" altLang="en-US" sz="2800" dirty="0" smtClean="0">
                <a:solidFill>
                  <a:schemeClr val="bg1"/>
                </a:solidFill>
              </a:rPr>
              <a:t>如</a:t>
            </a:r>
            <a:r>
              <a:rPr lang="en-US" altLang="zh-TW" sz="2800" dirty="0" smtClean="0">
                <a:solidFill>
                  <a:schemeClr val="bg1"/>
                </a:solidFill>
              </a:rPr>
              <a:t>CC]  </a:t>
            </a:r>
            <a:r>
              <a:rPr lang="en-US" altLang="zh-TW" sz="2800" dirty="0" smtClean="0">
                <a:solidFill>
                  <a:schemeClr val="bg1"/>
                </a:solidFill>
              </a:rPr>
              <a:t>(EVP</a:t>
            </a:r>
            <a:r>
              <a:rPr lang="zh-TW" altLang="en-US" sz="2800" dirty="0" smtClean="0">
                <a:solidFill>
                  <a:schemeClr val="bg1"/>
                </a:solidFill>
              </a:rPr>
              <a:t>教育副會長</a:t>
            </a:r>
            <a:r>
              <a:rPr lang="en-US" altLang="zh-TW" sz="2800" dirty="0" smtClean="0">
                <a:solidFill>
                  <a:schemeClr val="bg1"/>
                </a:solidFill>
              </a:rPr>
              <a:t>)</a:t>
            </a:r>
          </a:p>
        </p:txBody>
      </p:sp>
      <p:cxnSp>
        <p:nvCxnSpPr>
          <p:cNvPr id="13" name="直線單箭頭接點 12"/>
          <p:cNvCxnSpPr/>
          <p:nvPr/>
        </p:nvCxnSpPr>
        <p:spPr>
          <a:xfrm rot="5400000">
            <a:off x="3609492" y="3259640"/>
            <a:ext cx="492190" cy="1589"/>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矩形 13"/>
          <p:cNvSpPr/>
          <p:nvPr/>
        </p:nvSpPr>
        <p:spPr>
          <a:xfrm>
            <a:off x="1606779" y="2606780"/>
            <a:ext cx="2249603" cy="40676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1900977" y="3506530"/>
            <a:ext cx="2488143" cy="461665"/>
          </a:xfrm>
          <a:prstGeom prst="rect">
            <a:avLst/>
          </a:prstGeom>
          <a:solidFill>
            <a:srgbClr val="FFFF00"/>
          </a:solidFill>
        </p:spPr>
        <p:txBody>
          <a:bodyPr wrap="square" rtlCol="0">
            <a:spAutoFit/>
          </a:bodyPr>
          <a:lstStyle/>
          <a:p>
            <a:pPr algn="l"/>
            <a:r>
              <a:rPr lang="zh-TW" altLang="en-US" sz="2400" b="1" dirty="0" smtClean="0"/>
              <a:t>第一講演講標題</a:t>
            </a:r>
            <a:endParaRPr lang="en-US" altLang="zh-TW" sz="2400" b="1" dirty="0" smtClean="0"/>
          </a:p>
        </p:txBody>
      </p:sp>
      <p:sp>
        <p:nvSpPr>
          <p:cNvPr id="21" name="文字方塊 20"/>
          <p:cNvSpPr txBox="1"/>
          <p:nvPr/>
        </p:nvSpPr>
        <p:spPr>
          <a:xfrm>
            <a:off x="7357097" y="2519065"/>
            <a:ext cx="2488143" cy="461665"/>
          </a:xfrm>
          <a:prstGeom prst="rect">
            <a:avLst/>
          </a:prstGeom>
          <a:solidFill>
            <a:srgbClr val="FFFF00"/>
          </a:solidFill>
        </p:spPr>
        <p:txBody>
          <a:bodyPr wrap="square" rtlCol="0">
            <a:spAutoFit/>
          </a:bodyPr>
          <a:lstStyle/>
          <a:p>
            <a:pPr algn="l"/>
            <a:r>
              <a:rPr lang="zh-TW" altLang="en-US" sz="2400" b="1" dirty="0" smtClean="0"/>
              <a:t>第一講</a:t>
            </a:r>
            <a:r>
              <a:rPr lang="zh-TW" altLang="en-US" sz="2400" b="1" dirty="0" smtClean="0"/>
              <a:t>演講日期</a:t>
            </a:r>
            <a:endParaRPr lang="en-US" altLang="zh-TW" sz="2400" b="1" dirty="0" smtClean="0"/>
          </a:p>
        </p:txBody>
      </p:sp>
      <p:cxnSp>
        <p:nvCxnSpPr>
          <p:cNvPr id="22" name="直線單箭頭接點 21"/>
          <p:cNvCxnSpPr/>
          <p:nvPr/>
        </p:nvCxnSpPr>
        <p:spPr>
          <a:xfrm>
            <a:off x="6418293" y="2767452"/>
            <a:ext cx="938804" cy="1"/>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5" name="直線單箭頭接點 24"/>
          <p:cNvCxnSpPr/>
          <p:nvPr/>
        </p:nvCxnSpPr>
        <p:spPr>
          <a:xfrm rot="5400000" flipH="1" flipV="1">
            <a:off x="3651013" y="5762545"/>
            <a:ext cx="407558"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6" name="矩形 25"/>
          <p:cNvSpPr/>
          <p:nvPr/>
        </p:nvSpPr>
        <p:spPr>
          <a:xfrm>
            <a:off x="1606779" y="5980696"/>
            <a:ext cx="2249603" cy="40676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1900977" y="5105050"/>
            <a:ext cx="2488143" cy="461665"/>
          </a:xfrm>
          <a:prstGeom prst="rect">
            <a:avLst/>
          </a:prstGeom>
          <a:solidFill>
            <a:srgbClr val="FFFF00"/>
          </a:solidFill>
        </p:spPr>
        <p:txBody>
          <a:bodyPr wrap="square" rtlCol="0">
            <a:spAutoFit/>
          </a:bodyPr>
          <a:lstStyle/>
          <a:p>
            <a:pPr algn="l"/>
            <a:r>
              <a:rPr lang="zh-TW" altLang="en-US" sz="2400" b="1" dirty="0" smtClean="0"/>
              <a:t>第十講</a:t>
            </a:r>
            <a:r>
              <a:rPr lang="zh-TW" altLang="en-US" sz="2400" b="1" dirty="0" smtClean="0"/>
              <a:t>演講標題</a:t>
            </a:r>
            <a:endParaRPr lang="en-US" altLang="zh-TW" sz="2400" b="1" dirty="0" smtClean="0"/>
          </a:p>
        </p:txBody>
      </p:sp>
      <p:sp>
        <p:nvSpPr>
          <p:cNvPr id="30" name="文字方塊 29"/>
          <p:cNvSpPr txBox="1"/>
          <p:nvPr/>
        </p:nvSpPr>
        <p:spPr>
          <a:xfrm>
            <a:off x="7357097" y="5900932"/>
            <a:ext cx="2488143" cy="461665"/>
          </a:xfrm>
          <a:prstGeom prst="rect">
            <a:avLst/>
          </a:prstGeom>
          <a:solidFill>
            <a:srgbClr val="FFFF00"/>
          </a:solidFill>
        </p:spPr>
        <p:txBody>
          <a:bodyPr wrap="square" rtlCol="0">
            <a:spAutoFit/>
          </a:bodyPr>
          <a:lstStyle/>
          <a:p>
            <a:pPr algn="l"/>
            <a:r>
              <a:rPr lang="zh-TW" altLang="en-US" sz="2400" b="1" dirty="0" smtClean="0"/>
              <a:t>第十講演講日期</a:t>
            </a:r>
            <a:endParaRPr lang="en-US" altLang="zh-TW" sz="2400" b="1" dirty="0" smtClean="0"/>
          </a:p>
        </p:txBody>
      </p:sp>
      <p:cxnSp>
        <p:nvCxnSpPr>
          <p:cNvPr id="31" name="直線單箭頭接點 30"/>
          <p:cNvCxnSpPr/>
          <p:nvPr/>
        </p:nvCxnSpPr>
        <p:spPr>
          <a:xfrm>
            <a:off x="6418293" y="6141368"/>
            <a:ext cx="938804" cy="1"/>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11" name="文字方塊 10"/>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繳付</a:t>
            </a:r>
            <a:r>
              <a:rPr lang="en-US" altLang="zh-TW" sz="2800" b="1" dirty="0" smtClean="0">
                <a:solidFill>
                  <a:schemeClr val="bg1"/>
                </a:solidFill>
              </a:rPr>
              <a:t>[</a:t>
            </a:r>
            <a:r>
              <a:rPr lang="zh-TW" altLang="en-US" sz="2800" b="1" dirty="0" smtClean="0">
                <a:solidFill>
                  <a:schemeClr val="bg1"/>
                </a:solidFill>
              </a:rPr>
              <a:t>會員會費</a:t>
            </a:r>
            <a:r>
              <a:rPr lang="en-US" altLang="zh-TW" sz="2800" b="1" dirty="0" smtClean="0">
                <a:solidFill>
                  <a:schemeClr val="bg1"/>
                </a:solidFill>
              </a:rPr>
              <a:t>]</a:t>
            </a:r>
            <a:r>
              <a:rPr lang="zh-TW" altLang="en-US" sz="2800" b="1" dirty="0" smtClean="0">
                <a:solidFill>
                  <a:schemeClr val="bg1"/>
                </a:solidFill>
              </a:rPr>
              <a:t>     </a:t>
            </a:r>
            <a:r>
              <a:rPr lang="en-US" altLang="zh-TW" sz="2800" b="1" dirty="0" smtClean="0">
                <a:solidFill>
                  <a:schemeClr val="bg1"/>
                </a:solidFill>
              </a:rPr>
              <a:t>Treasurer</a:t>
            </a:r>
            <a:r>
              <a:rPr lang="zh-TW" altLang="en-US" sz="2800" b="1" dirty="0" smtClean="0">
                <a:solidFill>
                  <a:schemeClr val="bg1"/>
                </a:solidFill>
              </a:rPr>
              <a:t>財務長</a:t>
            </a:r>
            <a:endParaRPr lang="zh-TW" altLang="en-US" sz="2800" dirty="0">
              <a:solidFill>
                <a:schemeClr val="bg1"/>
              </a:solidFill>
            </a:endParaRPr>
          </a:p>
        </p:txBody>
      </p:sp>
      <p:pic>
        <p:nvPicPr>
          <p:cNvPr id="8195" name="Picture 3"/>
          <p:cNvPicPr>
            <a:picLocks noChangeAspect="1" noChangeArrowheads="1"/>
          </p:cNvPicPr>
          <p:nvPr/>
        </p:nvPicPr>
        <p:blipFill>
          <a:blip r:embed="rId4"/>
          <a:srcRect/>
          <a:stretch>
            <a:fillRect/>
          </a:stretch>
        </p:blipFill>
        <p:spPr bwMode="auto">
          <a:xfrm>
            <a:off x="368152" y="1428750"/>
            <a:ext cx="6282080" cy="2728580"/>
          </a:xfrm>
          <a:prstGeom prst="rect">
            <a:avLst/>
          </a:prstGeom>
          <a:noFill/>
          <a:ln w="9525">
            <a:noFill/>
            <a:miter lim="800000"/>
            <a:headEnd/>
            <a:tailEnd/>
          </a:ln>
        </p:spPr>
      </p:pic>
      <p:sp>
        <p:nvSpPr>
          <p:cNvPr id="18" name="文字方塊 17"/>
          <p:cNvSpPr txBox="1"/>
          <p:nvPr/>
        </p:nvSpPr>
        <p:spPr>
          <a:xfrm>
            <a:off x="1467292" y="4157330"/>
            <a:ext cx="6315741" cy="1815882"/>
          </a:xfrm>
          <a:prstGeom prst="rect">
            <a:avLst/>
          </a:prstGeom>
          <a:solidFill>
            <a:srgbClr val="FFFF00"/>
          </a:solidFill>
        </p:spPr>
        <p:txBody>
          <a:bodyPr wrap="square" rtlCol="0">
            <a:spAutoFit/>
          </a:bodyPr>
          <a:lstStyle/>
          <a:p>
            <a:pPr algn="l"/>
            <a:r>
              <a:rPr lang="en-US" altLang="zh-TW" sz="2800" dirty="0" smtClean="0"/>
              <a:t>within last 6 months: </a:t>
            </a:r>
            <a:r>
              <a:rPr lang="zh-TW" altLang="en-US" sz="2800" dirty="0" smtClean="0"/>
              <a:t>補繳過去六個月</a:t>
            </a:r>
          </a:p>
          <a:p>
            <a:pPr algn="l"/>
            <a:r>
              <a:rPr lang="en-US" altLang="zh-TW" sz="2800" dirty="0" smtClean="0"/>
              <a:t>within last year: </a:t>
            </a:r>
            <a:r>
              <a:rPr lang="zh-TW" altLang="en-US" sz="2800" dirty="0" smtClean="0"/>
              <a:t>補繳過去一年</a:t>
            </a:r>
          </a:p>
          <a:p>
            <a:pPr algn="l"/>
            <a:r>
              <a:rPr lang="en-US" altLang="zh-TW" sz="2800" dirty="0" smtClean="0"/>
              <a:t>In the future: </a:t>
            </a:r>
            <a:r>
              <a:rPr lang="zh-TW" altLang="en-US" sz="2800" dirty="0" smtClean="0"/>
              <a:t>繳付當期</a:t>
            </a:r>
            <a:r>
              <a:rPr lang="en-US" altLang="zh-TW" sz="2800" dirty="0" smtClean="0"/>
              <a:t>/</a:t>
            </a:r>
            <a:r>
              <a:rPr lang="zh-TW" altLang="en-US" sz="2800" dirty="0" smtClean="0"/>
              <a:t>下期會費</a:t>
            </a:r>
          </a:p>
          <a:p>
            <a:pPr algn="l"/>
            <a:r>
              <a:rPr lang="en-US" altLang="zh-TW" sz="2800" dirty="0" smtClean="0"/>
              <a:t>equal any day: </a:t>
            </a:r>
            <a:r>
              <a:rPr lang="zh-TW" altLang="en-US" sz="2800" dirty="0" smtClean="0"/>
              <a:t>列出全部</a:t>
            </a:r>
            <a:r>
              <a:rPr lang="en-US" altLang="zh-TW" sz="2800" dirty="0" smtClean="0"/>
              <a:t>[</a:t>
            </a:r>
            <a:r>
              <a:rPr lang="zh-TW" altLang="en-US" sz="2800" dirty="0" smtClean="0"/>
              <a:t>含補繳以前</a:t>
            </a:r>
            <a:r>
              <a:rPr lang="en-US" altLang="zh-TW" sz="2800" dirty="0" smtClean="0"/>
              <a:t>]</a:t>
            </a:r>
            <a:endParaRPr lang="en-US" altLang="zh-TW" sz="28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0" name="Picture 4"/>
          <p:cNvPicPr>
            <a:picLocks noChangeAspect="1" noChangeArrowheads="1"/>
          </p:cNvPicPr>
          <p:nvPr/>
        </p:nvPicPr>
        <p:blipFill>
          <a:blip r:embed="rId4"/>
          <a:srcRect/>
          <a:stretch>
            <a:fillRect/>
          </a:stretch>
        </p:blipFill>
        <p:spPr bwMode="auto">
          <a:xfrm>
            <a:off x="0" y="811213"/>
            <a:ext cx="7458075" cy="6448425"/>
          </a:xfrm>
          <a:prstGeom prst="rect">
            <a:avLst/>
          </a:prstGeom>
          <a:noFill/>
          <a:ln w="9525">
            <a:noFill/>
            <a:miter lim="800000"/>
            <a:headEnd/>
            <a:tailEnd/>
          </a:ln>
        </p:spPr>
      </p:pic>
      <p:sp>
        <p:nvSpPr>
          <p:cNvPr id="11" name="文字方塊 10"/>
          <p:cNvSpPr txBox="1"/>
          <p:nvPr/>
        </p:nvSpPr>
        <p:spPr>
          <a:xfrm>
            <a:off x="2658140" y="4370778"/>
            <a:ext cx="5794743" cy="954107"/>
          </a:xfrm>
          <a:prstGeom prst="rect">
            <a:avLst/>
          </a:prstGeom>
          <a:solidFill>
            <a:srgbClr val="FFFF00"/>
          </a:solidFill>
        </p:spPr>
        <p:txBody>
          <a:bodyPr wrap="square" rtlCol="0">
            <a:spAutoFit/>
          </a:bodyPr>
          <a:lstStyle/>
          <a:p>
            <a:pPr algn="l"/>
            <a:r>
              <a:rPr lang="zh-TW" altLang="en-US" sz="2800" dirty="0" smtClean="0"/>
              <a:t>再確認要繳付</a:t>
            </a:r>
            <a:r>
              <a:rPr lang="en-US" altLang="zh-TW" sz="2800" dirty="0" smtClean="0"/>
              <a:t>:</a:t>
            </a:r>
            <a:r>
              <a:rPr lang="zh-TW" altLang="en-US" sz="2800" dirty="0" smtClean="0"/>
              <a:t>正確的會費期間</a:t>
            </a:r>
            <a:endParaRPr lang="en-US" altLang="zh-TW" sz="2800" dirty="0" smtClean="0"/>
          </a:p>
          <a:p>
            <a:pPr algn="l"/>
            <a:r>
              <a:rPr lang="zh-TW" altLang="en-US" sz="2800" b="1" dirty="0" smtClean="0"/>
              <a:t>使用信用卡付款</a:t>
            </a:r>
            <a:endParaRPr lang="en-US" altLang="zh-TW" sz="2800" b="1" dirty="0" smtClean="0"/>
          </a:p>
        </p:txBody>
      </p:sp>
      <p:cxnSp>
        <p:nvCxnSpPr>
          <p:cNvPr id="12" name="直線單箭頭接點 11"/>
          <p:cNvCxnSpPr/>
          <p:nvPr/>
        </p:nvCxnSpPr>
        <p:spPr>
          <a:xfrm rot="5400000">
            <a:off x="5080954" y="4017698"/>
            <a:ext cx="704571"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5" name="文字方塊 14"/>
          <p:cNvSpPr txBox="1"/>
          <p:nvPr/>
        </p:nvSpPr>
        <p:spPr>
          <a:xfrm>
            <a:off x="1084521" y="5465133"/>
            <a:ext cx="1573619" cy="1200329"/>
          </a:xfrm>
          <a:prstGeom prst="rect">
            <a:avLst/>
          </a:prstGeom>
          <a:solidFill>
            <a:srgbClr val="FFFF00"/>
          </a:solidFill>
        </p:spPr>
        <p:txBody>
          <a:bodyPr wrap="square" rtlCol="0">
            <a:spAutoFit/>
          </a:bodyPr>
          <a:lstStyle/>
          <a:p>
            <a:pPr algn="l"/>
            <a:r>
              <a:rPr lang="zh-TW" altLang="en-US" dirty="0" smtClean="0"/>
              <a:t>信用卡型式</a:t>
            </a:r>
          </a:p>
          <a:p>
            <a:pPr algn="l"/>
            <a:r>
              <a:rPr lang="zh-TW" altLang="en-US" dirty="0" smtClean="0"/>
              <a:t>信用卡號碼</a:t>
            </a:r>
          </a:p>
          <a:p>
            <a:pPr algn="l"/>
            <a:r>
              <a:rPr lang="zh-TW" altLang="en-US" dirty="0" smtClean="0"/>
              <a:t>有效期限</a:t>
            </a:r>
          </a:p>
          <a:p>
            <a:pPr algn="l"/>
            <a:r>
              <a:rPr lang="zh-TW" altLang="en-US" dirty="0" smtClean="0"/>
              <a:t>信用卡姓名</a:t>
            </a:r>
            <a:endParaRPr lang="zh-TW" altLang="en-US" dirty="0"/>
          </a:p>
        </p:txBody>
      </p:sp>
      <p:sp>
        <p:nvSpPr>
          <p:cNvPr id="16" name="文字方塊 15"/>
          <p:cNvSpPr txBox="1"/>
          <p:nvPr/>
        </p:nvSpPr>
        <p:spPr>
          <a:xfrm>
            <a:off x="5135526" y="5486399"/>
            <a:ext cx="2881423" cy="1477328"/>
          </a:xfrm>
          <a:prstGeom prst="rect">
            <a:avLst/>
          </a:prstGeom>
          <a:solidFill>
            <a:srgbClr val="FFFF00"/>
          </a:solidFill>
        </p:spPr>
        <p:txBody>
          <a:bodyPr wrap="square" rtlCol="0">
            <a:spAutoFit/>
          </a:bodyPr>
          <a:lstStyle/>
          <a:p>
            <a:pPr algn="l"/>
            <a:r>
              <a:rPr lang="zh-TW" altLang="en-US" dirty="0" smtClean="0"/>
              <a:t>帳單寄送</a:t>
            </a:r>
            <a:r>
              <a:rPr lang="en-US" altLang="zh-TW" b="1" dirty="0" smtClean="0"/>
              <a:t>:</a:t>
            </a:r>
            <a:r>
              <a:rPr lang="zh-TW" altLang="en-US" b="1" dirty="0" smtClean="0"/>
              <a:t>國家</a:t>
            </a:r>
          </a:p>
          <a:p>
            <a:pPr algn="l"/>
            <a:r>
              <a:rPr lang="zh-TW" altLang="en-US" dirty="0" smtClean="0"/>
              <a:t>帳單寄送</a:t>
            </a:r>
            <a:r>
              <a:rPr lang="en-US" altLang="zh-TW" b="1" dirty="0" smtClean="0"/>
              <a:t>:</a:t>
            </a:r>
            <a:r>
              <a:rPr lang="zh-TW" altLang="en-US" b="1" dirty="0" smtClean="0"/>
              <a:t>地址</a:t>
            </a:r>
          </a:p>
          <a:p>
            <a:pPr algn="l"/>
            <a:r>
              <a:rPr lang="zh-TW" altLang="en-US" dirty="0" smtClean="0"/>
              <a:t>帳單寄送</a:t>
            </a:r>
            <a:r>
              <a:rPr lang="en-US" altLang="zh-TW" b="1" dirty="0" smtClean="0"/>
              <a:t>:</a:t>
            </a:r>
            <a:r>
              <a:rPr lang="zh-TW" altLang="en-US" b="1" dirty="0" smtClean="0"/>
              <a:t>城市</a:t>
            </a:r>
          </a:p>
          <a:p>
            <a:pPr algn="l"/>
            <a:r>
              <a:rPr lang="zh-TW" altLang="en-US" dirty="0" smtClean="0"/>
              <a:t>帳單寄送</a:t>
            </a:r>
            <a:r>
              <a:rPr lang="en-US" altLang="zh-TW" b="1" dirty="0" smtClean="0"/>
              <a:t>:</a:t>
            </a:r>
            <a:r>
              <a:rPr lang="zh-TW" altLang="en-US" b="1" dirty="0" smtClean="0"/>
              <a:t>省</a:t>
            </a:r>
            <a:r>
              <a:rPr lang="en-US" altLang="zh-TW" b="1" dirty="0" smtClean="0"/>
              <a:t>/</a:t>
            </a:r>
            <a:r>
              <a:rPr lang="zh-TW" altLang="en-US" b="1" dirty="0" smtClean="0"/>
              <a:t>郡</a:t>
            </a:r>
          </a:p>
          <a:p>
            <a:pPr algn="l"/>
            <a:r>
              <a:rPr lang="zh-TW" altLang="en-US" dirty="0" smtClean="0"/>
              <a:t>帳單寄送</a:t>
            </a:r>
            <a:r>
              <a:rPr lang="en-US" altLang="zh-TW" b="1" dirty="0" smtClean="0"/>
              <a:t>:</a:t>
            </a:r>
            <a:r>
              <a:rPr lang="zh-TW" altLang="en-US" b="1" dirty="0" smtClean="0"/>
              <a:t>郵遞區號</a:t>
            </a:r>
            <a:endParaRPr lang="zh-TW" altLang="en-US" dirty="0"/>
          </a:p>
        </p:txBody>
      </p:sp>
      <p:sp>
        <p:nvSpPr>
          <p:cNvPr id="14" name="文字方塊 13"/>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繳費頁面  </a:t>
            </a:r>
            <a:r>
              <a:rPr lang="en-US" altLang="zh-TW" sz="2800" b="1" dirty="0" smtClean="0">
                <a:solidFill>
                  <a:schemeClr val="bg1"/>
                </a:solidFill>
              </a:rPr>
              <a:t>Treasurer</a:t>
            </a:r>
            <a:r>
              <a:rPr lang="zh-TW" altLang="en-US" sz="2800" b="1" dirty="0" smtClean="0">
                <a:solidFill>
                  <a:schemeClr val="bg1"/>
                </a:solidFill>
              </a:rPr>
              <a:t>財務長</a:t>
            </a:r>
            <a:endParaRPr lang="zh-TW" altLang="en-US" sz="28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2290" name="Picture 2"/>
          <p:cNvPicPr>
            <a:picLocks noChangeAspect="1" noChangeArrowheads="1"/>
          </p:cNvPicPr>
          <p:nvPr/>
        </p:nvPicPr>
        <p:blipFill>
          <a:blip r:embed="rId4"/>
          <a:srcRect/>
          <a:stretch>
            <a:fillRect/>
          </a:stretch>
        </p:blipFill>
        <p:spPr bwMode="auto">
          <a:xfrm>
            <a:off x="85064" y="920996"/>
            <a:ext cx="6953250" cy="6326752"/>
          </a:xfrm>
          <a:prstGeom prst="rect">
            <a:avLst/>
          </a:prstGeom>
          <a:noFill/>
          <a:ln w="9525">
            <a:noFill/>
            <a:miter lim="800000"/>
            <a:headEnd/>
            <a:tailEnd/>
          </a:ln>
        </p:spPr>
      </p:pic>
      <p:sp>
        <p:nvSpPr>
          <p:cNvPr id="11" name="文字方塊 10"/>
          <p:cNvSpPr txBox="1"/>
          <p:nvPr/>
        </p:nvSpPr>
        <p:spPr>
          <a:xfrm>
            <a:off x="5730950" y="3516614"/>
            <a:ext cx="2468488" cy="954107"/>
          </a:xfrm>
          <a:prstGeom prst="rect">
            <a:avLst/>
          </a:prstGeom>
          <a:solidFill>
            <a:srgbClr val="FFFF00"/>
          </a:solidFill>
        </p:spPr>
        <p:txBody>
          <a:bodyPr wrap="square" rtlCol="0">
            <a:spAutoFit/>
          </a:bodyPr>
          <a:lstStyle/>
          <a:p>
            <a:pPr algn="l"/>
            <a:r>
              <a:rPr lang="zh-TW" altLang="en-US" sz="2800" dirty="0" smtClean="0"/>
              <a:t>網址 </a:t>
            </a:r>
            <a:r>
              <a:rPr lang="en-US" altLang="zh-TW" sz="2800" dirty="0" smtClean="0"/>
              <a:t>(</a:t>
            </a:r>
            <a:r>
              <a:rPr lang="zh-TW" altLang="en-US" sz="2800" dirty="0" smtClean="0"/>
              <a:t>行銷用</a:t>
            </a:r>
            <a:r>
              <a:rPr lang="en-US" altLang="zh-TW" sz="2800" dirty="0" smtClean="0"/>
              <a:t>)</a:t>
            </a:r>
          </a:p>
          <a:p>
            <a:pPr algn="l"/>
            <a:r>
              <a:rPr lang="zh-TW" altLang="en-US" sz="2800" b="1" dirty="0" smtClean="0"/>
              <a:t>臉書</a:t>
            </a:r>
            <a:endParaRPr lang="en-US" altLang="zh-TW" sz="2800" b="1" dirty="0" smtClean="0"/>
          </a:p>
        </p:txBody>
      </p:sp>
      <p:cxnSp>
        <p:nvCxnSpPr>
          <p:cNvPr id="12" name="直線單箭頭接點 11"/>
          <p:cNvCxnSpPr/>
          <p:nvPr/>
        </p:nvCxnSpPr>
        <p:spPr>
          <a:xfrm>
            <a:off x="3753293" y="3925006"/>
            <a:ext cx="1977656"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文字方塊 12"/>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更新分會資訊 </a:t>
            </a:r>
            <a:r>
              <a:rPr lang="en-US" altLang="zh-TW" sz="2800" dirty="0" smtClean="0">
                <a:solidFill>
                  <a:schemeClr val="bg1"/>
                </a:solidFill>
              </a:rPr>
              <a:t>(</a:t>
            </a:r>
            <a:r>
              <a:rPr lang="zh-TW" altLang="en-US" sz="2800" dirty="0" smtClean="0">
                <a:solidFill>
                  <a:schemeClr val="bg1"/>
                </a:solidFill>
              </a:rPr>
              <a:t>地點，網站</a:t>
            </a:r>
            <a:r>
              <a:rPr lang="en-US" altLang="zh-TW" sz="2800" dirty="0" smtClean="0">
                <a:solidFill>
                  <a:schemeClr val="bg1"/>
                </a:solidFill>
              </a:rPr>
              <a:t>,</a:t>
            </a:r>
            <a:r>
              <a:rPr lang="zh-TW" altLang="en-US" sz="2800" dirty="0" smtClean="0">
                <a:solidFill>
                  <a:schemeClr val="bg1"/>
                </a:solidFill>
              </a:rPr>
              <a:t>時間</a:t>
            </a:r>
            <a:r>
              <a:rPr lang="en-US" altLang="zh-TW" sz="2800" dirty="0" smtClean="0">
                <a:solidFill>
                  <a:schemeClr val="bg1"/>
                </a:solidFill>
              </a:rPr>
              <a:t>…)</a:t>
            </a:r>
            <a:endParaRPr lang="zh-TW" altLang="en-US" sz="28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3314" name="Picture 2"/>
          <p:cNvPicPr>
            <a:picLocks noChangeAspect="1" noChangeArrowheads="1"/>
          </p:cNvPicPr>
          <p:nvPr/>
        </p:nvPicPr>
        <p:blipFill>
          <a:blip r:embed="rId4"/>
          <a:srcRect/>
          <a:stretch>
            <a:fillRect/>
          </a:stretch>
        </p:blipFill>
        <p:spPr bwMode="auto">
          <a:xfrm>
            <a:off x="129031" y="1046162"/>
            <a:ext cx="2867123" cy="1239837"/>
          </a:xfrm>
          <a:prstGeom prst="rect">
            <a:avLst/>
          </a:prstGeom>
          <a:noFill/>
          <a:ln w="9525">
            <a:noFill/>
            <a:miter lim="800000"/>
            <a:headEnd/>
            <a:tailEnd/>
          </a:ln>
        </p:spPr>
      </p:pic>
      <p:pic>
        <p:nvPicPr>
          <p:cNvPr id="13315" name="Picture 3"/>
          <p:cNvPicPr>
            <a:picLocks noChangeAspect="1" noChangeArrowheads="1"/>
          </p:cNvPicPr>
          <p:nvPr/>
        </p:nvPicPr>
        <p:blipFill>
          <a:blip r:embed="rId5"/>
          <a:srcRect/>
          <a:stretch>
            <a:fillRect/>
          </a:stretch>
        </p:blipFill>
        <p:spPr bwMode="auto">
          <a:xfrm>
            <a:off x="129031" y="2372277"/>
            <a:ext cx="3426093" cy="1891376"/>
          </a:xfrm>
          <a:prstGeom prst="rect">
            <a:avLst/>
          </a:prstGeom>
          <a:noFill/>
          <a:ln w="9525">
            <a:noFill/>
            <a:miter lim="800000"/>
            <a:headEnd/>
            <a:tailEnd/>
          </a:ln>
        </p:spPr>
      </p:pic>
      <p:pic>
        <p:nvPicPr>
          <p:cNvPr id="13317" name="Picture 5"/>
          <p:cNvPicPr>
            <a:picLocks noChangeAspect="1" noChangeArrowheads="1"/>
          </p:cNvPicPr>
          <p:nvPr/>
        </p:nvPicPr>
        <p:blipFill>
          <a:blip r:embed="rId6"/>
          <a:srcRect/>
          <a:stretch>
            <a:fillRect/>
          </a:stretch>
        </p:blipFill>
        <p:spPr bwMode="auto">
          <a:xfrm>
            <a:off x="129031" y="4194175"/>
            <a:ext cx="8924925" cy="3124200"/>
          </a:xfrm>
          <a:prstGeom prst="rect">
            <a:avLst/>
          </a:prstGeom>
          <a:noFill/>
          <a:ln w="9525">
            <a:noFill/>
            <a:miter lim="800000"/>
            <a:headEnd/>
            <a:tailEnd/>
          </a:ln>
        </p:spPr>
      </p:pic>
      <p:sp>
        <p:nvSpPr>
          <p:cNvPr id="14" name="文字方塊 13"/>
          <p:cNvSpPr txBox="1"/>
          <p:nvPr/>
        </p:nvSpPr>
        <p:spPr>
          <a:xfrm>
            <a:off x="3912783" y="1669312"/>
            <a:ext cx="4901608" cy="2246769"/>
          </a:xfrm>
          <a:prstGeom prst="rect">
            <a:avLst/>
          </a:prstGeom>
          <a:solidFill>
            <a:srgbClr val="FFFF00"/>
          </a:solidFill>
        </p:spPr>
        <p:txBody>
          <a:bodyPr wrap="square" rtlCol="0">
            <a:spAutoFit/>
          </a:bodyPr>
          <a:lstStyle/>
          <a:p>
            <a:pPr algn="l"/>
            <a:r>
              <a:rPr lang="en-US" altLang="zh-TW" sz="2800" b="1" dirty="0" smtClean="0">
                <a:hlinkClick r:id="rId7"/>
              </a:rPr>
              <a:t>Meeting Location Search Results</a:t>
            </a:r>
            <a:r>
              <a:rPr lang="en-US" altLang="zh-TW" sz="2800" dirty="0" smtClean="0"/>
              <a:t/>
            </a:r>
            <a:br>
              <a:rPr lang="en-US" altLang="zh-TW" sz="2800" dirty="0" smtClean="0"/>
            </a:br>
            <a:r>
              <a:rPr lang="en-US" altLang="zh-TW" sz="2800" b="1" dirty="0" smtClean="0"/>
              <a:t>Search Criteria:</a:t>
            </a:r>
            <a:r>
              <a:rPr lang="en-US" altLang="zh-TW" sz="2800" dirty="0" smtClean="0"/>
              <a:t> </a:t>
            </a:r>
            <a:r>
              <a:rPr lang="en-US" altLang="zh-TW" sz="2800" b="1" dirty="0" smtClean="0"/>
              <a:t>Taiwan, Tainan, </a:t>
            </a:r>
            <a:r>
              <a:rPr lang="en-US" altLang="zh-TW" sz="2800" dirty="0" smtClean="0"/>
              <a:t/>
            </a:r>
            <a:br>
              <a:rPr lang="en-US" altLang="zh-TW" sz="2800" dirty="0" smtClean="0"/>
            </a:br>
            <a:r>
              <a:rPr lang="en-US" altLang="zh-TW" sz="2800" b="1" dirty="0" smtClean="0"/>
              <a:t>Results: 1 - 7 of </a:t>
            </a:r>
            <a:r>
              <a:rPr lang="en-US" altLang="zh-TW" sz="2800" b="1" u="sng" dirty="0" smtClean="0">
                <a:hlinkClick r:id="rId8" tooltip="Display All"/>
              </a:rPr>
              <a:t>7</a:t>
            </a:r>
            <a:endParaRPr lang="en-US" altLang="zh-TW" sz="2800" b="1" dirty="0" smtClean="0"/>
          </a:p>
        </p:txBody>
      </p:sp>
      <p:sp>
        <p:nvSpPr>
          <p:cNvPr id="13" name="文字方塊 12"/>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世界總會網站搜尋分會結果範例 </a:t>
            </a:r>
            <a:r>
              <a:rPr lang="en-US" altLang="zh-TW" sz="2800" dirty="0" smtClean="0">
                <a:solidFill>
                  <a:schemeClr val="bg1"/>
                </a:solidFill>
              </a:rPr>
              <a:t>(</a:t>
            </a:r>
            <a:r>
              <a:rPr lang="zh-TW" altLang="en-US" sz="2800" dirty="0" smtClean="0">
                <a:solidFill>
                  <a:schemeClr val="bg1"/>
                </a:solidFill>
              </a:rPr>
              <a:t>台灣</a:t>
            </a:r>
            <a:r>
              <a:rPr lang="en-US" altLang="zh-TW" sz="2800" dirty="0" smtClean="0">
                <a:solidFill>
                  <a:schemeClr val="bg1"/>
                </a:solidFill>
              </a:rPr>
              <a:t>,</a:t>
            </a:r>
            <a:r>
              <a:rPr lang="zh-TW" altLang="en-US" sz="2800" dirty="0" smtClean="0">
                <a:solidFill>
                  <a:schemeClr val="bg1"/>
                </a:solidFill>
              </a:rPr>
              <a:t>台南</a:t>
            </a:r>
            <a:r>
              <a:rPr lang="en-US" altLang="zh-TW" sz="2800" dirty="0" smtClean="0">
                <a:solidFill>
                  <a:schemeClr val="bg1"/>
                </a:solidFill>
              </a:rPr>
              <a:t>)</a:t>
            </a:r>
            <a:endParaRPr lang="zh-TW" altLang="en-US" sz="28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92162" name="Picture 2"/>
          <p:cNvPicPr>
            <a:picLocks noChangeAspect="1" noChangeArrowheads="1"/>
          </p:cNvPicPr>
          <p:nvPr/>
        </p:nvPicPr>
        <p:blipFill>
          <a:blip r:embed="rId4"/>
          <a:srcRect/>
          <a:stretch>
            <a:fillRect/>
          </a:stretch>
        </p:blipFill>
        <p:spPr bwMode="auto">
          <a:xfrm>
            <a:off x="141650" y="1427163"/>
            <a:ext cx="9523639" cy="4268787"/>
          </a:xfrm>
          <a:prstGeom prst="rect">
            <a:avLst/>
          </a:prstGeom>
          <a:noFill/>
          <a:ln w="9525" cap="flat" cmpd="sng" algn="ctr">
            <a:noFill/>
            <a:prstDash val="solid"/>
            <a:miter lim="800000"/>
            <a:headEnd/>
            <a:tailEnd/>
          </a:ln>
        </p:spPr>
      </p:pic>
      <p:sp>
        <p:nvSpPr>
          <p:cNvPr id="10" name="文字方塊 9"/>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更新 </a:t>
            </a:r>
            <a:r>
              <a:rPr lang="en-US" altLang="zh-TW" sz="2800" b="1" dirty="0" smtClean="0">
                <a:solidFill>
                  <a:schemeClr val="bg1"/>
                </a:solidFill>
              </a:rPr>
              <a:t>[</a:t>
            </a:r>
            <a:r>
              <a:rPr lang="zh-TW" altLang="en-US" sz="2800" b="1" dirty="0">
                <a:solidFill>
                  <a:schemeClr val="bg1"/>
                </a:solidFill>
              </a:rPr>
              <a:t>分會幹部名單</a:t>
            </a:r>
            <a:r>
              <a:rPr lang="en-US" altLang="zh-TW" sz="2800" b="1" dirty="0" smtClean="0">
                <a:solidFill>
                  <a:schemeClr val="bg1"/>
                </a:solidFill>
              </a:rPr>
              <a:t>]</a:t>
            </a:r>
            <a:r>
              <a:rPr lang="zh-TW" altLang="en-US" sz="2800" b="1" dirty="0" smtClean="0">
                <a:solidFill>
                  <a:schemeClr val="bg1"/>
                </a:solidFill>
              </a:rPr>
              <a:t> </a:t>
            </a:r>
            <a:r>
              <a:rPr lang="en-US" altLang="zh-TW" sz="2400" b="1" dirty="0" smtClean="0">
                <a:solidFill>
                  <a:schemeClr val="bg1"/>
                </a:solidFill>
              </a:rPr>
              <a:t>President</a:t>
            </a:r>
            <a:r>
              <a:rPr lang="zh-TW" altLang="en-US" sz="2400" b="1" dirty="0" smtClean="0">
                <a:solidFill>
                  <a:schemeClr val="bg1"/>
                </a:solidFill>
              </a:rPr>
              <a:t>會長</a:t>
            </a:r>
            <a:r>
              <a:rPr lang="en-US" altLang="zh-TW" sz="2400" b="1" dirty="0" smtClean="0">
                <a:solidFill>
                  <a:schemeClr val="bg1"/>
                </a:solidFill>
              </a:rPr>
              <a:t>/ Secretary</a:t>
            </a:r>
            <a:r>
              <a:rPr lang="zh-TW" altLang="en-US" sz="2400" b="1" dirty="0" smtClean="0">
                <a:solidFill>
                  <a:schemeClr val="bg1"/>
                </a:solidFill>
              </a:rPr>
              <a:t>祕書</a:t>
            </a:r>
            <a:r>
              <a:rPr lang="zh-TW" altLang="en-US" sz="2800" b="1" dirty="0" smtClean="0">
                <a:solidFill>
                  <a:schemeClr val="bg1"/>
                </a:solidFill>
              </a:rPr>
              <a:t>長</a:t>
            </a:r>
            <a:endParaRPr lang="zh-TW" altLang="en-US" sz="2800" dirty="0">
              <a:solidFill>
                <a:schemeClr val="bg1"/>
              </a:solidFill>
            </a:endParaRPr>
          </a:p>
        </p:txBody>
      </p:sp>
      <p:sp>
        <p:nvSpPr>
          <p:cNvPr id="11" name="文字方塊 10"/>
          <p:cNvSpPr txBox="1"/>
          <p:nvPr/>
        </p:nvSpPr>
        <p:spPr>
          <a:xfrm>
            <a:off x="141650" y="6103088"/>
            <a:ext cx="9580200" cy="954107"/>
          </a:xfrm>
          <a:prstGeom prst="rect">
            <a:avLst/>
          </a:prstGeom>
          <a:noFill/>
        </p:spPr>
        <p:txBody>
          <a:bodyPr wrap="square" rtlCol="0">
            <a:spAutoFit/>
          </a:bodyPr>
          <a:lstStyle/>
          <a:p>
            <a:pPr algn="l"/>
            <a:r>
              <a:rPr lang="zh-TW" altLang="en-US" sz="2800" dirty="0" smtClean="0"/>
              <a:t>點選           </a:t>
            </a:r>
            <a:r>
              <a:rPr lang="en-US" altLang="zh-TW" sz="2800" dirty="0" smtClean="0"/>
              <a:t>,</a:t>
            </a:r>
            <a:r>
              <a:rPr lang="zh-TW" altLang="en-US" sz="2800" dirty="0" smtClean="0"/>
              <a:t>從下拉式選單中選擇正確的幹部名字，點選</a:t>
            </a:r>
            <a:endParaRPr lang="en-US" altLang="zh-TW" sz="2800" dirty="0" smtClean="0"/>
          </a:p>
          <a:p>
            <a:pPr algn="l"/>
            <a:r>
              <a:rPr lang="zh-TW" altLang="en-US" sz="2800" dirty="0" smtClean="0"/>
              <a:t>確認</a:t>
            </a:r>
            <a:r>
              <a:rPr lang="en-US" altLang="zh-TW" sz="2800" dirty="0" smtClean="0"/>
              <a:t>,</a:t>
            </a:r>
            <a:r>
              <a:rPr lang="zh-TW" altLang="en-US" sz="2800" dirty="0" smtClean="0"/>
              <a:t>點選           刪除該人選</a:t>
            </a:r>
            <a:endParaRPr lang="zh-TW" altLang="en-US" sz="2800" dirty="0"/>
          </a:p>
        </p:txBody>
      </p:sp>
      <p:pic>
        <p:nvPicPr>
          <p:cNvPr id="92163" name="Picture 3"/>
          <p:cNvPicPr>
            <a:picLocks noChangeAspect="1" noChangeArrowheads="1"/>
          </p:cNvPicPr>
          <p:nvPr/>
        </p:nvPicPr>
        <p:blipFill>
          <a:blip r:embed="rId5"/>
          <a:srcRect/>
          <a:stretch>
            <a:fillRect/>
          </a:stretch>
        </p:blipFill>
        <p:spPr bwMode="auto">
          <a:xfrm>
            <a:off x="952943" y="6258368"/>
            <a:ext cx="1028700" cy="238125"/>
          </a:xfrm>
          <a:prstGeom prst="rect">
            <a:avLst/>
          </a:prstGeom>
          <a:noFill/>
          <a:ln w="9525" cap="flat" cmpd="sng" algn="ctr">
            <a:noFill/>
            <a:prstDash val="solid"/>
            <a:miter lim="800000"/>
            <a:headEnd/>
            <a:tailEnd/>
          </a:ln>
        </p:spPr>
      </p:pic>
      <p:pic>
        <p:nvPicPr>
          <p:cNvPr id="92164" name="Picture 4"/>
          <p:cNvPicPr>
            <a:picLocks noChangeAspect="1" noChangeArrowheads="1"/>
          </p:cNvPicPr>
          <p:nvPr/>
        </p:nvPicPr>
        <p:blipFill>
          <a:blip r:embed="rId6"/>
          <a:srcRect/>
          <a:stretch>
            <a:fillRect/>
          </a:stretch>
        </p:blipFill>
        <p:spPr bwMode="auto">
          <a:xfrm>
            <a:off x="8931864" y="6138975"/>
            <a:ext cx="733425" cy="323850"/>
          </a:xfrm>
          <a:prstGeom prst="rect">
            <a:avLst/>
          </a:prstGeom>
          <a:noFill/>
          <a:ln w="9525" cap="flat" cmpd="sng" algn="ctr">
            <a:noFill/>
            <a:prstDash val="solid"/>
            <a:miter lim="800000"/>
            <a:headEnd/>
            <a:tailEnd/>
          </a:ln>
        </p:spPr>
      </p:pic>
      <p:pic>
        <p:nvPicPr>
          <p:cNvPr id="92165" name="Picture 5"/>
          <p:cNvPicPr>
            <a:picLocks noChangeAspect="1" noChangeArrowheads="1"/>
          </p:cNvPicPr>
          <p:nvPr/>
        </p:nvPicPr>
        <p:blipFill>
          <a:blip r:embed="rId7"/>
          <a:srcRect/>
          <a:stretch>
            <a:fillRect/>
          </a:stretch>
        </p:blipFill>
        <p:spPr bwMode="auto">
          <a:xfrm>
            <a:off x="1801333" y="6671930"/>
            <a:ext cx="990600" cy="22860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9218" name="Picture 2"/>
          <p:cNvPicPr>
            <a:picLocks noChangeAspect="1" noChangeArrowheads="1"/>
          </p:cNvPicPr>
          <p:nvPr/>
        </p:nvPicPr>
        <p:blipFill>
          <a:blip r:embed="rId4"/>
          <a:srcRect/>
          <a:stretch>
            <a:fillRect/>
          </a:stretch>
        </p:blipFill>
        <p:spPr bwMode="auto">
          <a:xfrm>
            <a:off x="191387" y="2028825"/>
            <a:ext cx="9721849" cy="3210433"/>
          </a:xfrm>
          <a:prstGeom prst="rect">
            <a:avLst/>
          </a:prstGeom>
          <a:noFill/>
          <a:ln w="9525">
            <a:noFill/>
            <a:miter lim="800000"/>
            <a:headEnd/>
            <a:tailEnd/>
          </a:ln>
        </p:spPr>
      </p:pic>
      <p:sp>
        <p:nvSpPr>
          <p:cNvPr id="11" name="文字方塊 10"/>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更新幹部名單 </a:t>
            </a:r>
            <a:r>
              <a:rPr lang="en-US" altLang="zh-TW" sz="2800" dirty="0" smtClean="0">
                <a:solidFill>
                  <a:schemeClr val="bg1"/>
                </a:solidFill>
              </a:rPr>
              <a:t>(</a:t>
            </a:r>
            <a:r>
              <a:rPr lang="zh-TW" altLang="en-US" sz="2800" dirty="0" smtClean="0">
                <a:solidFill>
                  <a:schemeClr val="bg1"/>
                </a:solidFill>
              </a:rPr>
              <a:t>需於</a:t>
            </a:r>
            <a:r>
              <a:rPr lang="en-US" altLang="zh-TW" sz="2800" dirty="0" smtClean="0">
                <a:solidFill>
                  <a:schemeClr val="bg1"/>
                </a:solidFill>
              </a:rPr>
              <a:t>6</a:t>
            </a:r>
            <a:r>
              <a:rPr lang="zh-TW" altLang="en-US" sz="2800" dirty="0" smtClean="0">
                <a:solidFill>
                  <a:schemeClr val="bg1"/>
                </a:solidFill>
              </a:rPr>
              <a:t>月</a:t>
            </a:r>
            <a:r>
              <a:rPr lang="en-US" altLang="zh-TW" sz="2800" dirty="0" smtClean="0">
                <a:solidFill>
                  <a:schemeClr val="bg1"/>
                </a:solidFill>
              </a:rPr>
              <a:t>30</a:t>
            </a:r>
            <a:r>
              <a:rPr lang="zh-TW" altLang="en-US" sz="2800" dirty="0" smtClean="0">
                <a:solidFill>
                  <a:schemeClr val="bg1"/>
                </a:solidFill>
              </a:rPr>
              <a:t>日前完成</a:t>
            </a:r>
            <a:r>
              <a:rPr lang="en-US" altLang="zh-TW" sz="2800" dirty="0" smtClean="0">
                <a:solidFill>
                  <a:schemeClr val="bg1"/>
                </a:solidFill>
              </a:rPr>
              <a:t>)</a:t>
            </a:r>
            <a:endParaRPr lang="zh-TW" altLang="en-US" sz="2800" dirty="0">
              <a:solidFill>
                <a:schemeClr val="bg1"/>
              </a:solidFill>
            </a:endParaRPr>
          </a:p>
        </p:txBody>
      </p:sp>
      <p:sp>
        <p:nvSpPr>
          <p:cNvPr id="12" name="爆炸 2 11"/>
          <p:cNvSpPr/>
          <p:nvPr/>
        </p:nvSpPr>
        <p:spPr>
          <a:xfrm rot="1063048">
            <a:off x="5563492" y="4391407"/>
            <a:ext cx="2953041" cy="1408484"/>
          </a:xfrm>
          <a:prstGeom prst="irregularSeal2">
            <a:avLst/>
          </a:prstGeom>
          <a:solidFill>
            <a:srgbClr val="FFFF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13" name="文字方塊 12"/>
          <p:cNvSpPr txBox="1"/>
          <p:nvPr/>
        </p:nvSpPr>
        <p:spPr>
          <a:xfrm>
            <a:off x="5899868" y="4770783"/>
            <a:ext cx="1971923" cy="584775"/>
          </a:xfrm>
          <a:prstGeom prst="rect">
            <a:avLst/>
          </a:prstGeom>
          <a:noFill/>
        </p:spPr>
        <p:txBody>
          <a:bodyPr wrap="square" rtlCol="0">
            <a:spAutoFit/>
          </a:bodyPr>
          <a:lstStyle/>
          <a:p>
            <a:r>
              <a:rPr lang="zh-TW" altLang="en-US" sz="3200" dirty="0" smtClean="0"/>
              <a:t>很</a:t>
            </a:r>
            <a:r>
              <a:rPr lang="zh-TW" altLang="en-US" sz="3200" dirty="0" smtClean="0"/>
              <a:t>重要</a:t>
            </a:r>
            <a:endParaRPr lang="zh-TW" altLang="en-US" sz="3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3" name="TextBox 4"/>
          <p:cNvSpPr txBox="1">
            <a:spLocks noChangeArrowheads="1"/>
          </p:cNvSpPr>
          <p:nvPr/>
        </p:nvSpPr>
        <p:spPr bwMode="auto">
          <a:xfrm>
            <a:off x="0" y="3317875"/>
            <a:ext cx="10058400" cy="779463"/>
          </a:xfrm>
          <a:prstGeom prst="rect">
            <a:avLst/>
          </a:prstGeom>
          <a:noFill/>
          <a:ln w="9525">
            <a:noFill/>
            <a:miter lim="800000"/>
            <a:headEnd/>
            <a:tailEnd/>
          </a:ln>
        </p:spPr>
        <p:txBody>
          <a:bodyPr lIns="101882" tIns="50941" rIns="101882" bIns="50941">
            <a:spAutoFit/>
          </a:bodyPr>
          <a:lstStyle/>
          <a:p>
            <a:r>
              <a:rPr lang="zh-TW" altLang="en-US" sz="4400" b="1" dirty="0">
                <a:solidFill>
                  <a:srgbClr val="000000"/>
                </a:solidFill>
                <a:cs typeface="Tahoma" pitchFamily="34" charset="0"/>
              </a:rPr>
              <a:t>分會</a:t>
            </a:r>
            <a:r>
              <a:rPr lang="zh-TW" altLang="en-US" sz="4400" b="1" dirty="0" smtClean="0">
                <a:solidFill>
                  <a:srgbClr val="000000"/>
                </a:solidFill>
                <a:cs typeface="Tahoma" pitchFamily="34" charset="0"/>
              </a:rPr>
              <a:t>幹部有哪些</a:t>
            </a:r>
            <a:r>
              <a:rPr lang="en-US" altLang="zh-TW" sz="4400" b="1" dirty="0" smtClean="0">
                <a:solidFill>
                  <a:srgbClr val="000000"/>
                </a:solidFill>
                <a:cs typeface="Tahoma" pitchFamily="34" charset="0"/>
              </a:rPr>
              <a:t>?</a:t>
            </a:r>
            <a:endParaRPr lang="en-US" altLang="zh-TW" sz="4400" b="1" dirty="0">
              <a:solidFill>
                <a:srgbClr val="000000"/>
              </a:solidFill>
              <a:cs typeface="Tahoma" pitchFamily="34" charset="0"/>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1" name="Picture 4"/>
          <p:cNvPicPr>
            <a:picLocks noChangeAspect="1" noChangeArrowheads="1"/>
          </p:cNvPicPr>
          <p:nvPr/>
        </p:nvPicPr>
        <p:blipFill>
          <a:blip r:embed="rId4"/>
          <a:srcRect t="29630" b="7038"/>
          <a:stretch>
            <a:fillRect/>
          </a:stretch>
        </p:blipFill>
        <p:spPr bwMode="auto">
          <a:xfrm>
            <a:off x="396875" y="2396359"/>
            <a:ext cx="9324975" cy="4429743"/>
          </a:xfrm>
          <a:prstGeom prst="rect">
            <a:avLst/>
          </a:prstGeom>
          <a:noFill/>
          <a:ln w="9525">
            <a:noFill/>
            <a:miter lim="800000"/>
            <a:headEnd/>
            <a:tailEnd/>
          </a:ln>
          <a:effectLst/>
        </p:spPr>
      </p:pic>
      <p:sp>
        <p:nvSpPr>
          <p:cNvPr id="13" name="AutoShape 7"/>
          <p:cNvSpPr>
            <a:spLocks noChangeArrowheads="1"/>
          </p:cNvSpPr>
          <p:nvPr/>
        </p:nvSpPr>
        <p:spPr bwMode="auto">
          <a:xfrm>
            <a:off x="4824413" y="5624513"/>
            <a:ext cx="3241675" cy="503237"/>
          </a:xfrm>
          <a:prstGeom prst="wedgeRoundRectCallout">
            <a:avLst>
              <a:gd name="adj1" fmla="val -68218"/>
              <a:gd name="adj2" fmla="val 32333"/>
              <a:gd name="adj3" fmla="val 16667"/>
            </a:avLst>
          </a:prstGeom>
          <a:solidFill>
            <a:srgbClr val="FFFF00"/>
          </a:solidFill>
          <a:ln w="9525">
            <a:solidFill>
              <a:schemeClr val="tx1"/>
            </a:solidFill>
            <a:miter lim="800000"/>
            <a:headEnd/>
            <a:tailEnd/>
          </a:ln>
          <a:effectLst/>
        </p:spPr>
        <p:txBody>
          <a:bodyPr/>
          <a:lstStyle/>
          <a:p>
            <a:pPr algn="ctr"/>
            <a:endParaRPr lang="zh-TW" altLang="zh-TW"/>
          </a:p>
        </p:txBody>
      </p:sp>
      <p:sp>
        <p:nvSpPr>
          <p:cNvPr id="14" name="Text Box 9"/>
          <p:cNvSpPr txBox="1">
            <a:spLocks noChangeArrowheads="1"/>
          </p:cNvSpPr>
          <p:nvPr/>
        </p:nvSpPr>
        <p:spPr bwMode="auto">
          <a:xfrm>
            <a:off x="4895850" y="5695950"/>
            <a:ext cx="3240088" cy="396875"/>
          </a:xfrm>
          <a:prstGeom prst="rect">
            <a:avLst/>
          </a:prstGeom>
          <a:noFill/>
          <a:ln w="9525">
            <a:noFill/>
            <a:miter lim="800000"/>
            <a:headEnd/>
            <a:tailEnd/>
          </a:ln>
          <a:effectLst/>
        </p:spPr>
        <p:txBody>
          <a:bodyPr>
            <a:spAutoFit/>
          </a:bodyPr>
          <a:lstStyle/>
          <a:p>
            <a:r>
              <a:rPr lang="zh-TW" altLang="en-US" sz="2000" b="1" dirty="0" smtClean="0">
                <a:solidFill>
                  <a:srgbClr val="0000CC"/>
                </a:solidFill>
                <a:latin typeface="微軟正黑體" pitchFamily="34" charset="-120"/>
                <a:ea typeface="微軟正黑體" pitchFamily="34" charset="-120"/>
              </a:rPr>
              <a:t>選擇</a:t>
            </a:r>
            <a:r>
              <a:rPr lang="en-US" altLang="zh-TW" sz="2000" b="1" dirty="0">
                <a:solidFill>
                  <a:srgbClr val="0000CC"/>
                </a:solidFill>
                <a:latin typeface="微軟正黑體" pitchFamily="34" charset="-120"/>
                <a:ea typeface="微軟正黑體" pitchFamily="34" charset="-120"/>
              </a:rPr>
              <a:t>: </a:t>
            </a:r>
            <a:r>
              <a:rPr lang="zh-TW" altLang="en-US" sz="2000" b="1" dirty="0">
                <a:solidFill>
                  <a:srgbClr val="CC0000"/>
                </a:solidFill>
                <a:latin typeface="微軟正黑體" pitchFamily="34" charset="-120"/>
                <a:ea typeface="微軟正黑體" pitchFamily="34" charset="-120"/>
              </a:rPr>
              <a:t>指派</a:t>
            </a:r>
            <a:r>
              <a:rPr lang="en-US" altLang="zh-TW" sz="2000" b="1" dirty="0">
                <a:solidFill>
                  <a:srgbClr val="CC0000"/>
                </a:solidFill>
                <a:latin typeface="微軟正黑體" pitchFamily="34" charset="-120"/>
                <a:ea typeface="微軟正黑體" pitchFamily="34" charset="-120"/>
              </a:rPr>
              <a:t>[</a:t>
            </a:r>
            <a:r>
              <a:rPr lang="zh-TW" altLang="en-US" sz="2000" b="1" u="sng" dirty="0">
                <a:solidFill>
                  <a:srgbClr val="0000CC"/>
                </a:solidFill>
                <a:latin typeface="微軟正黑體" pitchFamily="34" charset="-120"/>
                <a:ea typeface="微軟正黑體" pitchFamily="34" charset="-120"/>
              </a:rPr>
              <a:t>分會委託人</a:t>
            </a:r>
            <a:r>
              <a:rPr lang="en-US" altLang="zh-TW" sz="2000" b="1" dirty="0">
                <a:solidFill>
                  <a:srgbClr val="CC0000"/>
                </a:solidFill>
                <a:latin typeface="微軟正黑體" pitchFamily="34" charset="-120"/>
                <a:ea typeface="微軟正黑體" pitchFamily="34" charset="-120"/>
              </a:rPr>
              <a:t>]</a:t>
            </a:r>
          </a:p>
        </p:txBody>
      </p:sp>
      <p:sp>
        <p:nvSpPr>
          <p:cNvPr id="15" name="Text Box 11"/>
          <p:cNvSpPr txBox="1">
            <a:spLocks noChangeArrowheads="1"/>
          </p:cNvSpPr>
          <p:nvPr/>
        </p:nvSpPr>
        <p:spPr bwMode="auto">
          <a:xfrm>
            <a:off x="4321175" y="6273800"/>
            <a:ext cx="4895850" cy="376238"/>
          </a:xfrm>
          <a:prstGeom prst="rect">
            <a:avLst/>
          </a:prstGeom>
          <a:solidFill>
            <a:srgbClr val="FFFF00"/>
          </a:solidFill>
          <a:ln w="9525">
            <a:solidFill>
              <a:srgbClr val="0000CC"/>
            </a:solidFill>
            <a:miter lim="800000"/>
            <a:headEnd/>
            <a:tailEnd/>
          </a:ln>
          <a:effectLst/>
        </p:spPr>
        <p:txBody>
          <a:bodyPr>
            <a:spAutoFit/>
          </a:bodyPr>
          <a:lstStyle/>
          <a:p>
            <a:r>
              <a:rPr lang="zh-TW" altLang="en-US" b="1">
                <a:solidFill>
                  <a:srgbClr val="CC0000"/>
                </a:solidFill>
              </a:rPr>
              <a:t>註</a:t>
            </a:r>
            <a:r>
              <a:rPr lang="en-US" altLang="zh-TW" b="1">
                <a:solidFill>
                  <a:srgbClr val="CC0000"/>
                </a:solidFill>
              </a:rPr>
              <a:t>: </a:t>
            </a:r>
            <a:r>
              <a:rPr lang="zh-TW" altLang="en-US" b="1">
                <a:solidFill>
                  <a:srgbClr val="0000CC"/>
                </a:solidFill>
              </a:rPr>
              <a:t>您必需是</a:t>
            </a:r>
            <a:r>
              <a:rPr lang="zh-TW" altLang="en-US" b="1" u="sng">
                <a:solidFill>
                  <a:srgbClr val="CC0000"/>
                </a:solidFill>
              </a:rPr>
              <a:t>分會會長</a:t>
            </a:r>
            <a:r>
              <a:rPr lang="zh-TW" altLang="en-US" sz="1400" b="1">
                <a:solidFill>
                  <a:srgbClr val="0000CC"/>
                </a:solidFill>
              </a:rPr>
              <a:t>或</a:t>
            </a:r>
            <a:r>
              <a:rPr lang="zh-TW" altLang="en-US" b="1" u="sng">
                <a:solidFill>
                  <a:srgbClr val="CC0000"/>
                </a:solidFill>
              </a:rPr>
              <a:t>分會祕書</a:t>
            </a:r>
            <a:r>
              <a:rPr lang="zh-TW" altLang="en-US" b="1" u="sng"/>
              <a:t>才被</a:t>
            </a:r>
            <a:r>
              <a:rPr lang="zh-TW" altLang="en-US" b="1" u="sng">
                <a:solidFill>
                  <a:srgbClr val="CC0000"/>
                </a:solidFill>
              </a:rPr>
              <a:t>授權指派</a:t>
            </a:r>
          </a:p>
        </p:txBody>
      </p:sp>
      <p:sp>
        <p:nvSpPr>
          <p:cNvPr id="16" name="文字方塊 15"/>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指派</a:t>
            </a:r>
            <a:r>
              <a:rPr lang="en-US" altLang="zh-TW" sz="2800" dirty="0" smtClean="0">
                <a:solidFill>
                  <a:schemeClr val="bg1"/>
                </a:solidFill>
              </a:rPr>
              <a:t>[</a:t>
            </a:r>
            <a:r>
              <a:rPr lang="zh-TW" altLang="en-US" sz="2800" dirty="0" smtClean="0">
                <a:solidFill>
                  <a:schemeClr val="bg1"/>
                </a:solidFill>
              </a:rPr>
              <a:t>分會委託人</a:t>
            </a:r>
            <a:r>
              <a:rPr lang="en-US" altLang="zh-TW" sz="2800" dirty="0" smtClean="0">
                <a:solidFill>
                  <a:schemeClr val="bg1"/>
                </a:solidFill>
              </a:rPr>
              <a:t>]</a:t>
            </a:r>
            <a:endParaRPr lang="zh-TW" altLang="en-US" sz="2800" dirty="0">
              <a:solidFill>
                <a:schemeClr val="bg1"/>
              </a:solidFill>
            </a:endParaRPr>
          </a:p>
        </p:txBody>
      </p:sp>
      <p:sp>
        <p:nvSpPr>
          <p:cNvPr id="17" name="矩形 16"/>
          <p:cNvSpPr/>
          <p:nvPr/>
        </p:nvSpPr>
        <p:spPr>
          <a:xfrm>
            <a:off x="2798861" y="5915772"/>
            <a:ext cx="1474608" cy="294419"/>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8" name="Picture 4"/>
          <p:cNvPicPr>
            <a:picLocks noChangeAspect="1" noChangeArrowheads="1"/>
          </p:cNvPicPr>
          <p:nvPr/>
        </p:nvPicPr>
        <p:blipFill>
          <a:blip r:embed="rId4"/>
          <a:srcRect t="19128" r="2743" b="7373"/>
          <a:stretch>
            <a:fillRect/>
          </a:stretch>
        </p:blipFill>
        <p:spPr bwMode="auto">
          <a:xfrm>
            <a:off x="287091" y="1427163"/>
            <a:ext cx="9388549" cy="5789474"/>
          </a:xfrm>
          <a:prstGeom prst="rect">
            <a:avLst/>
          </a:prstGeom>
          <a:noFill/>
          <a:ln w="9525">
            <a:noFill/>
            <a:miter lim="800000"/>
            <a:headEnd/>
            <a:tailEnd/>
          </a:ln>
          <a:effectLst/>
        </p:spPr>
      </p:pic>
      <p:sp>
        <p:nvSpPr>
          <p:cNvPr id="14" name="文字方塊 13"/>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指派</a:t>
            </a:r>
            <a:r>
              <a:rPr lang="en-US" altLang="zh-TW" sz="2800" dirty="0" smtClean="0">
                <a:solidFill>
                  <a:schemeClr val="bg1"/>
                </a:solidFill>
              </a:rPr>
              <a:t>[</a:t>
            </a:r>
            <a:r>
              <a:rPr lang="zh-TW" altLang="en-US" sz="2800" dirty="0" smtClean="0">
                <a:solidFill>
                  <a:schemeClr val="bg1"/>
                </a:solidFill>
              </a:rPr>
              <a:t>分會委託人</a:t>
            </a:r>
            <a:r>
              <a:rPr lang="en-US" altLang="zh-TW" sz="2800" dirty="0" smtClean="0">
                <a:solidFill>
                  <a:schemeClr val="bg1"/>
                </a:solidFill>
              </a:rPr>
              <a:t>]</a:t>
            </a:r>
            <a:endParaRPr lang="zh-TW" altLang="en-US" sz="2800" dirty="0">
              <a:solidFill>
                <a:schemeClr val="bg1"/>
              </a:solidFill>
            </a:endParaRPr>
          </a:p>
        </p:txBody>
      </p:sp>
      <p:sp>
        <p:nvSpPr>
          <p:cNvPr id="15" name="矩形 14"/>
          <p:cNvSpPr/>
          <p:nvPr/>
        </p:nvSpPr>
        <p:spPr>
          <a:xfrm>
            <a:off x="2322397" y="4754878"/>
            <a:ext cx="6575113" cy="302150"/>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6" name="圓角矩形圖說文字 15"/>
          <p:cNvSpPr/>
          <p:nvPr/>
        </p:nvSpPr>
        <p:spPr>
          <a:xfrm>
            <a:off x="3880237" y="5454593"/>
            <a:ext cx="4802587" cy="731521"/>
          </a:xfrm>
          <a:prstGeom prst="wedgeRoundRectCallout">
            <a:avLst>
              <a:gd name="adj1" fmla="val -303"/>
              <a:gd name="adj2" fmla="val -94500"/>
              <a:gd name="adj3" fmla="val 16667"/>
            </a:avLst>
          </a:prstGeom>
          <a:solidFill>
            <a:srgbClr val="FFFF00"/>
          </a:solidFill>
          <a:ln w="38100">
            <a:noFill/>
          </a:ln>
        </p:spPr>
        <p:style>
          <a:lnRef idx="1">
            <a:schemeClr val="accent1"/>
          </a:lnRef>
          <a:fillRef idx="3">
            <a:schemeClr val="accent1"/>
          </a:fillRef>
          <a:effectRef idx="2">
            <a:schemeClr val="accent1"/>
          </a:effectRef>
          <a:fontRef idx="minor">
            <a:schemeClr val="lt1"/>
          </a:fontRef>
        </p:style>
        <p:txBody>
          <a:bodyPr rtlCol="0" anchor="ctr"/>
          <a:lstStyle/>
          <a:p>
            <a:r>
              <a:rPr lang="zh-TW" altLang="en-US" b="1" dirty="0" smtClean="0">
                <a:solidFill>
                  <a:srgbClr val="0000CC"/>
                </a:solidFill>
                <a:latin typeface="微軟正黑體" pitchFamily="34" charset="-120"/>
                <a:ea typeface="微軟正黑體" pitchFamily="34" charset="-120"/>
              </a:rPr>
              <a:t>選擇</a:t>
            </a:r>
            <a:r>
              <a:rPr lang="zh-TW" altLang="en-US" b="1" u="sng" dirty="0" smtClean="0">
                <a:solidFill>
                  <a:srgbClr val="CC0000"/>
                </a:solidFill>
                <a:latin typeface="微軟正黑體" pitchFamily="34" charset="-120"/>
                <a:ea typeface="微軟正黑體" pitchFamily="34" charset="-120"/>
              </a:rPr>
              <a:t>第</a:t>
            </a:r>
            <a:r>
              <a:rPr lang="en-US" altLang="zh-TW" b="1" u="sng" dirty="0" smtClean="0">
                <a:solidFill>
                  <a:srgbClr val="CC0000"/>
                </a:solidFill>
                <a:latin typeface="微軟正黑體" pitchFamily="34" charset="-120"/>
                <a:ea typeface="微軟正黑體" pitchFamily="34" charset="-120"/>
              </a:rPr>
              <a:t>2</a:t>
            </a:r>
            <a:r>
              <a:rPr lang="zh-TW" altLang="en-US" b="1" u="sng" dirty="0" smtClean="0">
                <a:solidFill>
                  <a:srgbClr val="CC0000"/>
                </a:solidFill>
                <a:latin typeface="微軟正黑體" pitchFamily="34" charset="-120"/>
                <a:ea typeface="微軟正黑體" pitchFamily="34" charset="-120"/>
              </a:rPr>
              <a:t>個</a:t>
            </a:r>
            <a:r>
              <a:rPr lang="en-US" altLang="zh-TW" b="1" dirty="0" smtClean="0">
                <a:solidFill>
                  <a:srgbClr val="0000CC"/>
                </a:solidFill>
                <a:latin typeface="微軟正黑體" pitchFamily="34" charset="-120"/>
                <a:ea typeface="微軟正黑體" pitchFamily="34" charset="-120"/>
              </a:rPr>
              <a:t>: </a:t>
            </a:r>
            <a:r>
              <a:rPr lang="zh-TW" altLang="en-US" b="1" dirty="0" smtClean="0">
                <a:solidFill>
                  <a:srgbClr val="CC0000"/>
                </a:solidFill>
                <a:latin typeface="微軟正黑體" pitchFamily="34" charset="-120"/>
                <a:ea typeface="微軟正黑體" pitchFamily="34" charset="-120"/>
              </a:rPr>
              <a:t>直接指派</a:t>
            </a:r>
            <a:r>
              <a:rPr lang="zh-TW" altLang="en-US" b="1" u="sng" dirty="0" smtClean="0">
                <a:solidFill>
                  <a:srgbClr val="0000CC"/>
                </a:solidFill>
                <a:latin typeface="微軟正黑體" pitchFamily="34" charset="-120"/>
                <a:ea typeface="微軟正黑體" pitchFamily="34" charset="-120"/>
              </a:rPr>
              <a:t>總會長</a:t>
            </a:r>
            <a:r>
              <a:rPr lang="zh-TW" altLang="en-US" b="1" dirty="0" smtClean="0">
                <a:solidFill>
                  <a:srgbClr val="CC0000"/>
                </a:solidFill>
                <a:latin typeface="微軟正黑體" pitchFamily="34" charset="-120"/>
                <a:ea typeface="微軟正黑體" pitchFamily="34" charset="-120"/>
              </a:rPr>
              <a:t>為</a:t>
            </a:r>
            <a:r>
              <a:rPr lang="en-US" altLang="zh-TW" b="1" dirty="0" smtClean="0">
                <a:solidFill>
                  <a:srgbClr val="CC0000"/>
                </a:solidFill>
                <a:latin typeface="微軟正黑體" pitchFamily="34" charset="-120"/>
                <a:ea typeface="微軟正黑體" pitchFamily="34" charset="-120"/>
              </a:rPr>
              <a:t>[</a:t>
            </a:r>
            <a:r>
              <a:rPr lang="zh-TW" altLang="en-US" b="1" u="sng" dirty="0" smtClean="0">
                <a:solidFill>
                  <a:srgbClr val="0000CC"/>
                </a:solidFill>
                <a:latin typeface="微軟正黑體" pitchFamily="34" charset="-120"/>
                <a:ea typeface="微軟正黑體" pitchFamily="34" charset="-120"/>
              </a:rPr>
              <a:t>分會委託人</a:t>
            </a:r>
            <a:r>
              <a:rPr lang="en-US" altLang="zh-TW" b="1" dirty="0" smtClean="0">
                <a:solidFill>
                  <a:srgbClr val="CC0000"/>
                </a:solidFill>
                <a:latin typeface="微軟正黑體" pitchFamily="34" charset="-120"/>
                <a:ea typeface="微軟正黑體" pitchFamily="34" charset="-120"/>
              </a:rPr>
              <a:t>]</a:t>
            </a: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7" name="Picture 7"/>
          <p:cNvPicPr>
            <a:picLocks noChangeAspect="1" noChangeArrowheads="1"/>
          </p:cNvPicPr>
          <p:nvPr/>
        </p:nvPicPr>
        <p:blipFill>
          <a:blip r:embed="rId4"/>
          <a:srcRect/>
          <a:stretch>
            <a:fillRect/>
          </a:stretch>
        </p:blipFill>
        <p:spPr bwMode="auto">
          <a:xfrm>
            <a:off x="2243913" y="2821984"/>
            <a:ext cx="6985000" cy="4086225"/>
          </a:xfrm>
          <a:prstGeom prst="rect">
            <a:avLst/>
          </a:prstGeom>
          <a:noFill/>
        </p:spPr>
      </p:pic>
      <p:sp>
        <p:nvSpPr>
          <p:cNvPr id="12" name="AutoShape 11"/>
          <p:cNvSpPr>
            <a:spLocks noChangeArrowheads="1"/>
          </p:cNvSpPr>
          <p:nvPr/>
        </p:nvSpPr>
        <p:spPr bwMode="auto">
          <a:xfrm>
            <a:off x="4547376" y="5846172"/>
            <a:ext cx="4105275" cy="503237"/>
          </a:xfrm>
          <a:prstGeom prst="wedgeRoundRectCallout">
            <a:avLst>
              <a:gd name="adj1" fmla="val -73898"/>
              <a:gd name="adj2" fmla="val 472"/>
              <a:gd name="adj3" fmla="val 16667"/>
            </a:avLst>
          </a:prstGeom>
          <a:solidFill>
            <a:srgbClr val="FFFF00"/>
          </a:solidFill>
          <a:ln w="9525">
            <a:solidFill>
              <a:schemeClr val="tx1"/>
            </a:solidFill>
            <a:miter lim="800000"/>
            <a:headEnd/>
            <a:tailEnd/>
          </a:ln>
          <a:effectLst/>
        </p:spPr>
        <p:txBody>
          <a:bodyPr/>
          <a:lstStyle/>
          <a:p>
            <a:pPr algn="ctr"/>
            <a:endParaRPr lang="zh-TW" altLang="zh-TW"/>
          </a:p>
        </p:txBody>
      </p:sp>
      <p:sp>
        <p:nvSpPr>
          <p:cNvPr id="13" name="Text Box 12"/>
          <p:cNvSpPr txBox="1">
            <a:spLocks noChangeArrowheads="1"/>
          </p:cNvSpPr>
          <p:nvPr/>
        </p:nvSpPr>
        <p:spPr bwMode="auto">
          <a:xfrm>
            <a:off x="4620401" y="5919197"/>
            <a:ext cx="4103687" cy="396875"/>
          </a:xfrm>
          <a:prstGeom prst="rect">
            <a:avLst/>
          </a:prstGeom>
          <a:noFill/>
          <a:ln w="9525">
            <a:noFill/>
            <a:miter lim="800000"/>
            <a:headEnd/>
            <a:tailEnd/>
          </a:ln>
          <a:effectLst/>
        </p:spPr>
        <p:txBody>
          <a:bodyPr>
            <a:spAutoFit/>
          </a:bodyPr>
          <a:lstStyle/>
          <a:p>
            <a:r>
              <a:rPr lang="zh-TW" altLang="en-US" sz="2000" b="1" dirty="0" smtClean="0">
                <a:solidFill>
                  <a:srgbClr val="0000CC"/>
                </a:solidFill>
                <a:latin typeface="微軟正黑體" pitchFamily="34" charset="-120"/>
                <a:ea typeface="微軟正黑體" pitchFamily="34" charset="-120"/>
              </a:rPr>
              <a:t>輸入</a:t>
            </a:r>
            <a:r>
              <a:rPr lang="en-US" altLang="zh-TW" sz="2000" b="1" dirty="0">
                <a:solidFill>
                  <a:srgbClr val="0000CC"/>
                </a:solidFill>
                <a:latin typeface="微軟正黑體" pitchFamily="34" charset="-120"/>
                <a:ea typeface="微軟正黑體" pitchFamily="34" charset="-120"/>
              </a:rPr>
              <a:t>: </a:t>
            </a:r>
            <a:r>
              <a:rPr lang="zh-TW" altLang="en-US" sz="2000" b="1" u="sng" dirty="0">
                <a:solidFill>
                  <a:srgbClr val="CC0000"/>
                </a:solidFill>
                <a:latin typeface="微軟正黑體" pitchFamily="34" charset="-120"/>
                <a:ea typeface="微軟正黑體" pitchFamily="34" charset="-120"/>
              </a:rPr>
              <a:t>您的名字</a:t>
            </a:r>
            <a:r>
              <a:rPr lang="zh-TW" altLang="en-US" sz="2000" b="1" dirty="0">
                <a:solidFill>
                  <a:srgbClr val="0000CC"/>
                </a:solidFill>
                <a:latin typeface="微軟正黑體" pitchFamily="34" charset="-120"/>
                <a:ea typeface="微軟正黑體" pitchFamily="34" charset="-120"/>
              </a:rPr>
              <a:t>  </a:t>
            </a:r>
            <a:r>
              <a:rPr lang="en-US" altLang="zh-TW" sz="2000" b="1" dirty="0">
                <a:solidFill>
                  <a:srgbClr val="0000CC"/>
                </a:solidFill>
                <a:latin typeface="微軟正黑體" pitchFamily="34" charset="-120"/>
                <a:ea typeface="微軟正黑體" pitchFamily="34" charset="-120"/>
              </a:rPr>
              <a:t>[</a:t>
            </a:r>
            <a:r>
              <a:rPr lang="zh-TW" altLang="en-US" sz="2000" b="1" dirty="0">
                <a:solidFill>
                  <a:srgbClr val="0000CC"/>
                </a:solidFill>
                <a:latin typeface="微軟正黑體" pitchFamily="34" charset="-120"/>
                <a:ea typeface="微軟正黑體" pitchFamily="34" charset="-120"/>
              </a:rPr>
              <a:t>中</a:t>
            </a:r>
            <a:r>
              <a:rPr lang="zh-TW" altLang="en-US" b="1" dirty="0">
                <a:solidFill>
                  <a:srgbClr val="0000CC"/>
                </a:solidFill>
                <a:latin typeface="微軟正黑體" pitchFamily="34" charset="-120"/>
                <a:ea typeface="微軟正黑體" pitchFamily="34" charset="-120"/>
              </a:rPr>
              <a:t>文名</a:t>
            </a:r>
            <a:r>
              <a:rPr lang="zh-TW" altLang="en-US" sz="1600" b="1" dirty="0">
                <a:latin typeface="微軟正黑體" pitchFamily="34" charset="-120"/>
                <a:ea typeface="微軟正黑體" pitchFamily="34" charset="-120"/>
              </a:rPr>
              <a:t>或</a:t>
            </a:r>
            <a:r>
              <a:rPr lang="zh-TW" altLang="en-US" sz="2000" b="1" dirty="0">
                <a:solidFill>
                  <a:srgbClr val="0000CC"/>
                </a:solidFill>
                <a:latin typeface="微軟正黑體" pitchFamily="34" charset="-120"/>
                <a:ea typeface="微軟正黑體" pitchFamily="34" charset="-120"/>
              </a:rPr>
              <a:t>英文名</a:t>
            </a:r>
            <a:r>
              <a:rPr lang="en-US" altLang="zh-TW" sz="2000" b="1" dirty="0">
                <a:solidFill>
                  <a:srgbClr val="0000CC"/>
                </a:solidFill>
                <a:latin typeface="微軟正黑體" pitchFamily="34" charset="-120"/>
                <a:ea typeface="微軟正黑體" pitchFamily="34" charset="-120"/>
              </a:rPr>
              <a:t>]</a:t>
            </a:r>
          </a:p>
        </p:txBody>
      </p:sp>
      <p:sp>
        <p:nvSpPr>
          <p:cNvPr id="14" name="AutoShape 17"/>
          <p:cNvSpPr>
            <a:spLocks noChangeArrowheads="1"/>
          </p:cNvSpPr>
          <p:nvPr/>
        </p:nvSpPr>
        <p:spPr bwMode="auto">
          <a:xfrm>
            <a:off x="4547376" y="6422434"/>
            <a:ext cx="1944687" cy="431800"/>
          </a:xfrm>
          <a:prstGeom prst="wedgeRoundRectCallout">
            <a:avLst>
              <a:gd name="adj1" fmla="val -90000"/>
              <a:gd name="adj2" fmla="val 18014"/>
              <a:gd name="adj3" fmla="val 16667"/>
            </a:avLst>
          </a:prstGeom>
          <a:solidFill>
            <a:srgbClr val="FFFF00"/>
          </a:solidFill>
          <a:ln w="9525">
            <a:solidFill>
              <a:schemeClr val="tx1"/>
            </a:solidFill>
            <a:miter lim="800000"/>
            <a:headEnd/>
            <a:tailEnd/>
          </a:ln>
          <a:effectLst/>
        </p:spPr>
        <p:txBody>
          <a:bodyPr/>
          <a:lstStyle/>
          <a:p>
            <a:pPr algn="ctr"/>
            <a:endParaRPr lang="zh-TW" altLang="zh-TW"/>
          </a:p>
        </p:txBody>
      </p:sp>
      <p:sp>
        <p:nvSpPr>
          <p:cNvPr id="15" name="Text Box 18"/>
          <p:cNvSpPr txBox="1">
            <a:spLocks noChangeArrowheads="1"/>
          </p:cNvSpPr>
          <p:nvPr/>
        </p:nvSpPr>
        <p:spPr bwMode="auto">
          <a:xfrm>
            <a:off x="4620401" y="6422434"/>
            <a:ext cx="1800225" cy="396875"/>
          </a:xfrm>
          <a:prstGeom prst="rect">
            <a:avLst/>
          </a:prstGeom>
          <a:noFill/>
          <a:ln w="9525">
            <a:noFill/>
            <a:miter lim="800000"/>
            <a:headEnd/>
            <a:tailEnd/>
          </a:ln>
          <a:effectLst/>
        </p:spPr>
        <p:txBody>
          <a:bodyPr>
            <a:spAutoFit/>
          </a:bodyPr>
          <a:lstStyle/>
          <a:p>
            <a:r>
              <a:rPr lang="zh-TW" altLang="en-US" sz="2000" b="1" dirty="0" smtClean="0">
                <a:solidFill>
                  <a:srgbClr val="0000CC"/>
                </a:solidFill>
                <a:latin typeface="微軟正黑體" pitchFamily="34" charset="-120"/>
                <a:ea typeface="微軟正黑體" pitchFamily="34" charset="-120"/>
              </a:rPr>
              <a:t>確認</a:t>
            </a:r>
            <a:r>
              <a:rPr lang="zh-TW" altLang="en-US" sz="1600" b="1" dirty="0">
                <a:latin typeface="微軟正黑體" pitchFamily="34" charset="-120"/>
                <a:ea typeface="微軟正黑體" pitchFamily="34" charset="-120"/>
              </a:rPr>
              <a:t>並</a:t>
            </a:r>
            <a:r>
              <a:rPr lang="zh-TW" altLang="en-US" sz="2000" b="1" dirty="0">
                <a:solidFill>
                  <a:srgbClr val="0000CC"/>
                </a:solidFill>
                <a:latin typeface="微軟正黑體" pitchFamily="34" charset="-120"/>
                <a:ea typeface="微軟正黑體" pitchFamily="34" charset="-120"/>
              </a:rPr>
              <a:t>送出</a:t>
            </a:r>
          </a:p>
        </p:txBody>
      </p:sp>
      <p:sp>
        <p:nvSpPr>
          <p:cNvPr id="16" name="文字方塊 15"/>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rPr>
              <a:t>指派</a:t>
            </a:r>
            <a:r>
              <a:rPr lang="en-US" altLang="zh-TW" sz="2800" dirty="0" smtClean="0">
                <a:solidFill>
                  <a:schemeClr val="bg1"/>
                </a:solidFill>
              </a:rPr>
              <a:t>[</a:t>
            </a:r>
            <a:r>
              <a:rPr lang="zh-TW" altLang="en-US" sz="2800" dirty="0" smtClean="0">
                <a:solidFill>
                  <a:schemeClr val="bg1"/>
                </a:solidFill>
              </a:rPr>
              <a:t>分會委託人</a:t>
            </a:r>
            <a:r>
              <a:rPr lang="en-US" altLang="zh-TW" sz="2800" dirty="0" smtClean="0">
                <a:solidFill>
                  <a:schemeClr val="bg1"/>
                </a:solidFill>
              </a:rPr>
              <a:t>]</a:t>
            </a:r>
            <a:endParaRPr lang="zh-TW" altLang="en-US" sz="2800" dirty="0">
              <a:solidFill>
                <a:schemeClr val="bg1"/>
              </a:solidFill>
            </a:endParaRPr>
          </a:p>
        </p:txBody>
      </p:sp>
      <p:sp>
        <p:nvSpPr>
          <p:cNvPr id="18" name="文字方塊 17"/>
          <p:cNvSpPr txBox="1"/>
          <p:nvPr/>
        </p:nvSpPr>
        <p:spPr>
          <a:xfrm>
            <a:off x="2243913" y="6003238"/>
            <a:ext cx="1318270" cy="307777"/>
          </a:xfrm>
          <a:prstGeom prst="rect">
            <a:avLst/>
          </a:prstGeom>
          <a:solidFill>
            <a:schemeClr val="bg1"/>
          </a:solidFill>
        </p:spPr>
        <p:txBody>
          <a:bodyPr wrap="square" rtlCol="0">
            <a:spAutoFit/>
          </a:bodyPr>
          <a:lstStyle/>
          <a:p>
            <a:r>
              <a:rPr lang="en-US" altLang="zh-TW" sz="1400" dirty="0" smtClean="0"/>
              <a:t>Peyton Kim</a:t>
            </a:r>
            <a:endParaRPr lang="zh-TW" alt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4338" name="Picture 2"/>
          <p:cNvPicPr>
            <a:picLocks noChangeAspect="1" noChangeArrowheads="1"/>
          </p:cNvPicPr>
          <p:nvPr/>
        </p:nvPicPr>
        <p:blipFill>
          <a:blip r:embed="rId4"/>
          <a:srcRect/>
          <a:stretch>
            <a:fillRect/>
          </a:stretch>
        </p:blipFill>
        <p:spPr bwMode="auto">
          <a:xfrm>
            <a:off x="860352" y="1930401"/>
            <a:ext cx="7848600" cy="5162550"/>
          </a:xfrm>
          <a:prstGeom prst="rect">
            <a:avLst/>
          </a:prstGeom>
          <a:noFill/>
          <a:ln w="9525">
            <a:noFill/>
            <a:miter lim="800000"/>
            <a:headEnd/>
            <a:tailEnd/>
          </a:ln>
        </p:spPr>
      </p:pic>
      <p:sp>
        <p:nvSpPr>
          <p:cNvPr id="10" name="AutoShape 9"/>
          <p:cNvSpPr>
            <a:spLocks noChangeArrowheads="1"/>
          </p:cNvSpPr>
          <p:nvPr/>
        </p:nvSpPr>
        <p:spPr bwMode="auto">
          <a:xfrm>
            <a:off x="4094163" y="1427163"/>
            <a:ext cx="4105275" cy="503238"/>
          </a:xfrm>
          <a:prstGeom prst="wedgeRoundRectCallout">
            <a:avLst>
              <a:gd name="adj1" fmla="val -20176"/>
              <a:gd name="adj2" fmla="val 165077"/>
              <a:gd name="adj3" fmla="val 16667"/>
            </a:avLst>
          </a:prstGeom>
          <a:solidFill>
            <a:srgbClr val="FFFF00"/>
          </a:solidFill>
          <a:ln w="9525">
            <a:solidFill>
              <a:schemeClr val="tx1"/>
            </a:solidFill>
            <a:miter lim="800000"/>
            <a:headEnd/>
            <a:tailEnd/>
          </a:ln>
          <a:effectLst/>
        </p:spPr>
        <p:txBody>
          <a:bodyPr/>
          <a:lstStyle/>
          <a:p>
            <a:pPr algn="ctr"/>
            <a:endParaRPr lang="zh-TW" altLang="zh-TW"/>
          </a:p>
        </p:txBody>
      </p:sp>
      <p:sp>
        <p:nvSpPr>
          <p:cNvPr id="11" name="Text Box 8"/>
          <p:cNvSpPr txBox="1">
            <a:spLocks noChangeArrowheads="1"/>
          </p:cNvSpPr>
          <p:nvPr/>
        </p:nvSpPr>
        <p:spPr bwMode="auto">
          <a:xfrm>
            <a:off x="4310063" y="1500188"/>
            <a:ext cx="3887788" cy="396875"/>
          </a:xfrm>
          <a:prstGeom prst="rect">
            <a:avLst/>
          </a:prstGeom>
          <a:noFill/>
          <a:ln w="9525">
            <a:noFill/>
            <a:miter lim="800000"/>
            <a:headEnd/>
            <a:tailEnd/>
          </a:ln>
          <a:effectLst/>
        </p:spPr>
        <p:txBody>
          <a:bodyPr>
            <a:spAutoFit/>
          </a:bodyPr>
          <a:lstStyle/>
          <a:p>
            <a:r>
              <a:rPr lang="zh-TW" altLang="en-US" sz="2000" b="1" dirty="0" smtClean="0">
                <a:solidFill>
                  <a:srgbClr val="0000CC"/>
                </a:solidFill>
                <a:latin typeface="微軟正黑體" pitchFamily="34" charset="-120"/>
                <a:ea typeface="微軟正黑體" pitchFamily="34" charset="-120"/>
              </a:rPr>
              <a:t>看到</a:t>
            </a:r>
            <a:r>
              <a:rPr lang="zh-TW" altLang="en-US" sz="2000" b="1" u="sng" dirty="0">
                <a:solidFill>
                  <a:srgbClr val="CC0000"/>
                </a:solidFill>
                <a:latin typeface="微軟正黑體" pitchFamily="34" charset="-120"/>
                <a:ea typeface="微軟正黑體" pitchFamily="34" charset="-120"/>
              </a:rPr>
              <a:t>這一頁</a:t>
            </a:r>
            <a:r>
              <a:rPr lang="zh-TW" altLang="en-US" sz="2000" b="1" dirty="0">
                <a:solidFill>
                  <a:srgbClr val="0000CC"/>
                </a:solidFill>
                <a:latin typeface="微軟正黑體" pitchFamily="34" charset="-120"/>
                <a:ea typeface="微軟正黑體" pitchFamily="34" charset="-120"/>
              </a:rPr>
              <a:t>，表示</a:t>
            </a:r>
            <a:r>
              <a:rPr lang="zh-TW" altLang="en-US" sz="2000" b="1" u="sng" dirty="0">
                <a:solidFill>
                  <a:srgbClr val="CC0000"/>
                </a:solidFill>
                <a:latin typeface="微軟正黑體" pitchFamily="34" charset="-120"/>
                <a:ea typeface="微軟正黑體" pitchFamily="34" charset="-120"/>
              </a:rPr>
              <a:t>指派成功</a:t>
            </a:r>
            <a:r>
              <a:rPr lang="zh-TW" altLang="en-US" sz="2000" b="1" dirty="0">
                <a:solidFill>
                  <a:srgbClr val="0000CC"/>
                </a:solidFill>
                <a:latin typeface="微軟正黑體" pitchFamily="34" charset="-120"/>
                <a:ea typeface="微軟正黑體" pitchFamily="34" charset="-120"/>
              </a:rPr>
              <a:t>了</a:t>
            </a:r>
            <a:r>
              <a:rPr lang="en-US" altLang="zh-TW" sz="2000" b="1" dirty="0">
                <a:solidFill>
                  <a:srgbClr val="0000CC"/>
                </a:solidFill>
                <a:latin typeface="微軟正黑體" pitchFamily="34" charset="-120"/>
                <a:ea typeface="微軟正黑體" pitchFamily="34" charset="-120"/>
              </a:rPr>
              <a:t>!</a:t>
            </a:r>
          </a:p>
        </p:txBody>
      </p:sp>
      <p:sp>
        <p:nvSpPr>
          <p:cNvPr id="13" name="Title 7"/>
          <p:cNvSpPr>
            <a:spLocks/>
          </p:cNvSpPr>
          <p:nvPr/>
        </p:nvSpPr>
        <p:spPr bwMode="auto">
          <a:xfrm>
            <a:off x="103188" y="177800"/>
            <a:ext cx="7694612" cy="625475"/>
          </a:xfrm>
          <a:prstGeom prst="rect">
            <a:avLst/>
          </a:prstGeom>
          <a:noFill/>
          <a:ln w="9525">
            <a:noFill/>
            <a:miter lim="800000"/>
            <a:headEnd/>
            <a:tailEnd/>
          </a:ln>
        </p:spPr>
        <p:txBody>
          <a:bodyPr/>
          <a:lstStyle/>
          <a:p>
            <a:pPr algn="l"/>
            <a:r>
              <a:rPr lang="en-US" altLang="zh-TW" sz="2400" dirty="0" smtClean="0">
                <a:solidFill>
                  <a:schemeClr val="bg1"/>
                </a:solidFill>
              </a:rPr>
              <a:t>Director Region13 </a:t>
            </a:r>
            <a:r>
              <a:rPr lang="zh-TW" altLang="en-US" sz="2400" dirty="0" smtClean="0">
                <a:solidFill>
                  <a:schemeClr val="bg1"/>
                </a:solidFill>
              </a:rPr>
              <a:t>候選人</a:t>
            </a:r>
            <a:r>
              <a:rPr lang="en-US" altLang="zh-TW" sz="2400" dirty="0" smtClean="0">
                <a:solidFill>
                  <a:schemeClr val="bg1"/>
                </a:solidFill>
              </a:rPr>
              <a:t> Grace </a:t>
            </a:r>
            <a:r>
              <a:rPr lang="en-US" altLang="zh-TW" sz="2400" dirty="0" smtClean="0">
                <a:solidFill>
                  <a:schemeClr val="bg1"/>
                </a:solidFill>
              </a:rPr>
              <a:t>Shih</a:t>
            </a:r>
            <a:endParaRPr lang="en-US" altLang="zh-TW" sz="2400" dirty="0">
              <a:solidFill>
                <a:schemeClr val="bg1"/>
              </a:solidFill>
            </a:endParaRPr>
          </a:p>
        </p:txBody>
      </p:sp>
      <p:sp>
        <p:nvSpPr>
          <p:cNvPr id="14" name="矩形 13"/>
          <p:cNvSpPr/>
          <p:nvPr/>
        </p:nvSpPr>
        <p:spPr>
          <a:xfrm>
            <a:off x="1006604" y="2544416"/>
            <a:ext cx="7564903" cy="10018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10242" name="Picture 2"/>
          <p:cNvPicPr>
            <a:picLocks noChangeAspect="1" noChangeArrowheads="1"/>
          </p:cNvPicPr>
          <p:nvPr/>
        </p:nvPicPr>
        <p:blipFill>
          <a:blip r:embed="rId4"/>
          <a:srcRect/>
          <a:stretch>
            <a:fillRect/>
          </a:stretch>
        </p:blipFill>
        <p:spPr bwMode="auto">
          <a:xfrm>
            <a:off x="0" y="1347788"/>
            <a:ext cx="9782175" cy="5076825"/>
          </a:xfrm>
          <a:prstGeom prst="rect">
            <a:avLst/>
          </a:prstGeom>
          <a:noFill/>
          <a:ln w="9525">
            <a:noFill/>
            <a:miter lim="800000"/>
            <a:headEnd/>
            <a:tailEnd/>
          </a:ln>
        </p:spPr>
      </p:pic>
      <p:sp>
        <p:nvSpPr>
          <p:cNvPr id="10" name="文字方塊 9"/>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查詢</a:t>
            </a:r>
            <a:r>
              <a:rPr lang="en-US" altLang="zh-TW" sz="2800" b="1" dirty="0" smtClean="0">
                <a:solidFill>
                  <a:schemeClr val="bg1"/>
                </a:solidFill>
              </a:rPr>
              <a:t>[</a:t>
            </a:r>
            <a:r>
              <a:rPr lang="zh-TW" altLang="en-US" sz="2800" b="1" dirty="0" smtClean="0">
                <a:solidFill>
                  <a:schemeClr val="bg1"/>
                </a:solidFill>
              </a:rPr>
              <a:t>分會傑出分會</a:t>
            </a:r>
            <a:r>
              <a:rPr lang="en-US" altLang="zh-TW" sz="2800" b="1" dirty="0" smtClean="0">
                <a:solidFill>
                  <a:schemeClr val="bg1"/>
                </a:solidFill>
              </a:rPr>
              <a:t>DCP</a:t>
            </a:r>
            <a:r>
              <a:rPr lang="zh-TW" altLang="en-US" sz="2800" b="1" dirty="0" smtClean="0">
                <a:solidFill>
                  <a:schemeClr val="bg1"/>
                </a:solidFill>
              </a:rPr>
              <a:t>成績</a:t>
            </a:r>
            <a:r>
              <a:rPr lang="en-US" altLang="zh-TW" sz="2800" b="1" dirty="0" smtClean="0">
                <a:solidFill>
                  <a:schemeClr val="bg1"/>
                </a:solidFill>
              </a:rPr>
              <a:t>]</a:t>
            </a:r>
            <a:endParaRPr lang="zh-TW" altLang="en-US" sz="28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10" name="文字方塊 9"/>
          <p:cNvSpPr txBox="1"/>
          <p:nvPr/>
        </p:nvSpPr>
        <p:spPr>
          <a:xfrm>
            <a:off x="85089" y="125413"/>
            <a:ext cx="9580200" cy="523220"/>
          </a:xfrm>
          <a:prstGeom prst="rect">
            <a:avLst/>
          </a:prstGeom>
          <a:noFill/>
        </p:spPr>
        <p:txBody>
          <a:bodyPr wrap="square" rtlCol="0">
            <a:spAutoFit/>
          </a:bodyPr>
          <a:lstStyle/>
          <a:p>
            <a:pPr algn="l"/>
            <a:r>
              <a:rPr lang="en-US" altLang="zh-TW" sz="2800" b="1" dirty="0" smtClean="0">
                <a:solidFill>
                  <a:schemeClr val="bg1"/>
                </a:solidFill>
              </a:rPr>
              <a:t>Distinguished Club Program</a:t>
            </a:r>
            <a:endParaRPr lang="zh-TW" altLang="en-US" sz="2800" dirty="0">
              <a:solidFill>
                <a:schemeClr val="bg1"/>
              </a:solidFill>
            </a:endParaRPr>
          </a:p>
        </p:txBody>
      </p:sp>
      <p:pic>
        <p:nvPicPr>
          <p:cNvPr id="11266" name="Picture 2"/>
          <p:cNvPicPr>
            <a:picLocks noChangeAspect="1" noChangeArrowheads="1"/>
          </p:cNvPicPr>
          <p:nvPr/>
        </p:nvPicPr>
        <p:blipFill>
          <a:blip r:embed="rId4"/>
          <a:srcRect/>
          <a:stretch>
            <a:fillRect/>
          </a:stretch>
        </p:blipFill>
        <p:spPr bwMode="auto">
          <a:xfrm>
            <a:off x="-7859" y="3234476"/>
            <a:ext cx="10066259" cy="4083899"/>
          </a:xfrm>
          <a:prstGeom prst="rect">
            <a:avLst/>
          </a:prstGeom>
          <a:noFill/>
          <a:ln w="9525">
            <a:noFill/>
            <a:miter lim="800000"/>
            <a:headEnd/>
            <a:tailEnd/>
          </a:ln>
        </p:spPr>
      </p:pic>
      <p:sp>
        <p:nvSpPr>
          <p:cNvPr id="12" name="文字方塊 11"/>
          <p:cNvSpPr txBox="1"/>
          <p:nvPr/>
        </p:nvSpPr>
        <p:spPr>
          <a:xfrm>
            <a:off x="1201479" y="1427163"/>
            <a:ext cx="7697972" cy="2031325"/>
          </a:xfrm>
          <a:prstGeom prst="rect">
            <a:avLst/>
          </a:prstGeom>
          <a:noFill/>
        </p:spPr>
        <p:txBody>
          <a:bodyPr wrap="square" rtlCol="0">
            <a:spAutoFit/>
          </a:bodyPr>
          <a:lstStyle/>
          <a:p>
            <a:r>
              <a:rPr lang="en-US" altLang="zh-TW" b="1" dirty="0" smtClean="0"/>
              <a:t>GOAL</a:t>
            </a:r>
            <a:r>
              <a:rPr lang="en-US" altLang="zh-TW" dirty="0" smtClean="0"/>
              <a:t>              </a:t>
            </a:r>
            <a:r>
              <a:rPr lang="zh-TW" altLang="en-US" dirty="0" smtClean="0"/>
              <a:t>                 </a:t>
            </a:r>
            <a:r>
              <a:rPr lang="en-US" altLang="zh-TW" b="1" dirty="0" smtClean="0"/>
              <a:t>RECOGNITION</a:t>
            </a:r>
          </a:p>
          <a:p>
            <a:endParaRPr lang="en-US" altLang="zh-TW" b="1" dirty="0" smtClean="0"/>
          </a:p>
          <a:p>
            <a:pPr algn="l"/>
            <a:r>
              <a:rPr lang="en-US" altLang="zh-TW" dirty="0" smtClean="0"/>
              <a:t>Achieve any 5 of 10 goals 			Distinguished Club</a:t>
            </a:r>
          </a:p>
          <a:p>
            <a:pPr algn="l"/>
            <a:r>
              <a:rPr lang="en-US" altLang="zh-TW" dirty="0" smtClean="0"/>
              <a:t>Achieve any 7 of 10 goals 			Select Distinguished Club</a:t>
            </a:r>
          </a:p>
          <a:p>
            <a:pPr algn="l"/>
            <a:r>
              <a:rPr lang="en-US" altLang="zh-TW" dirty="0" smtClean="0"/>
              <a:t>Achieve any 9 of 10 goals			President's Distinguished Club 	</a:t>
            </a:r>
          </a:p>
          <a:p>
            <a:endParaRPr lang="en-US" altLang="zh-TW"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a:defRPr/>
            </a:pPr>
            <a:endParaRPr lang="en-US" sz="2400">
              <a:solidFill>
                <a:srgbClr val="FFFFFF"/>
              </a:solidFill>
              <a:latin typeface="Calibri" pitchFamily="34" charset="0"/>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4823" name="TextBox 4"/>
          <p:cNvSpPr txBox="1">
            <a:spLocks noChangeArrowheads="1"/>
          </p:cNvSpPr>
          <p:nvPr/>
        </p:nvSpPr>
        <p:spPr bwMode="auto">
          <a:xfrm>
            <a:off x="0" y="3317875"/>
            <a:ext cx="10058400" cy="779463"/>
          </a:xfrm>
          <a:prstGeom prst="rect">
            <a:avLst/>
          </a:prstGeom>
          <a:noFill/>
          <a:ln w="9525">
            <a:noFill/>
            <a:miter lim="800000"/>
            <a:headEnd/>
            <a:tailEnd/>
          </a:ln>
        </p:spPr>
        <p:txBody>
          <a:bodyPr lIns="101882" tIns="50941" rIns="101882" bIns="50941">
            <a:spAutoFit/>
          </a:bodyPr>
          <a:lstStyle/>
          <a:p>
            <a:r>
              <a:rPr lang="zh-TW" altLang="en-US" sz="4400" b="1" dirty="0" smtClean="0">
                <a:solidFill>
                  <a:srgbClr val="000000"/>
                </a:solidFill>
                <a:cs typeface="Tahoma" pitchFamily="34" charset="0"/>
              </a:rPr>
              <a:t>總會網站實用資源</a:t>
            </a:r>
            <a:r>
              <a:rPr lang="zh-TW" altLang="en-US" sz="4400" b="1" dirty="0">
                <a:solidFill>
                  <a:srgbClr val="000000"/>
                </a:solidFill>
                <a:cs typeface="Tahoma" pitchFamily="34" charset="0"/>
              </a:rPr>
              <a:t>分享</a:t>
            </a:r>
            <a:endParaRPr lang="en-US" altLang="zh-TW" sz="4400" b="1" dirty="0">
              <a:solidFill>
                <a:srgbClr val="000000"/>
              </a:solidFill>
              <a:cs typeface="Tahoma" pitchFamily="34" charset="0"/>
            </a:endParaRPr>
          </a:p>
        </p:txBody>
      </p:sp>
      <p:sp>
        <p:nvSpPr>
          <p:cNvPr id="34824"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3482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22535"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22536" name="Title 7"/>
          <p:cNvSpPr>
            <a:spLocks/>
          </p:cNvSpPr>
          <p:nvPr/>
        </p:nvSpPr>
        <p:spPr bwMode="auto">
          <a:xfrm>
            <a:off x="103188" y="177800"/>
            <a:ext cx="7694612" cy="625475"/>
          </a:xfrm>
          <a:prstGeom prst="rect">
            <a:avLst/>
          </a:prstGeom>
          <a:noFill/>
          <a:ln w="9525">
            <a:noFill/>
            <a:miter lim="800000"/>
            <a:headEnd/>
            <a:tailEnd/>
          </a:ln>
        </p:spPr>
        <p:txBody>
          <a:bodyPr/>
          <a:lstStyle/>
          <a:p>
            <a:pPr algn="l"/>
            <a:r>
              <a:rPr lang="zh-TW" altLang="en-US" sz="2400" dirty="0">
                <a:solidFill>
                  <a:schemeClr val="bg1"/>
                </a:solidFill>
              </a:rPr>
              <a:t>品牌入口</a:t>
            </a:r>
            <a:endParaRPr lang="en-US" altLang="zh-TW" sz="2400" dirty="0">
              <a:solidFill>
                <a:schemeClr val="bg1"/>
              </a:solidFill>
            </a:endParaRPr>
          </a:p>
        </p:txBody>
      </p:sp>
      <p:pic>
        <p:nvPicPr>
          <p:cNvPr id="22537"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22538" name="TextBox 4"/>
          <p:cNvSpPr txBox="1">
            <a:spLocks noChangeArrowheads="1"/>
          </p:cNvSpPr>
          <p:nvPr/>
        </p:nvSpPr>
        <p:spPr bwMode="auto">
          <a:xfrm>
            <a:off x="400050" y="1104900"/>
            <a:ext cx="6381750" cy="457200"/>
          </a:xfrm>
          <a:prstGeom prst="rect">
            <a:avLst/>
          </a:prstGeom>
          <a:noFill/>
          <a:ln w="9525">
            <a:noFill/>
            <a:miter lim="800000"/>
            <a:headEnd/>
            <a:tailEnd/>
          </a:ln>
        </p:spPr>
        <p:txBody>
          <a:bodyPr>
            <a:spAutoFit/>
          </a:bodyPr>
          <a:lstStyle/>
          <a:p>
            <a:pPr algn="l" defTabSz="914400"/>
            <a:r>
              <a:rPr lang="en-US" altLang="zh-TW" sz="2400">
                <a:ea typeface="Gotham Medium"/>
                <a:cs typeface="Gotham Medium"/>
              </a:rPr>
              <a:t> </a:t>
            </a:r>
            <a:r>
              <a:rPr lang="en-US" altLang="zh-TW" sz="2400" b="1">
                <a:ea typeface="Gotham Medium"/>
                <a:cs typeface="Gotham Medium"/>
              </a:rPr>
              <a:t>www.toastmasters.org/brandportal</a:t>
            </a:r>
          </a:p>
        </p:txBody>
      </p:sp>
      <p:graphicFrame>
        <p:nvGraphicFramePr>
          <p:cNvPr id="57426" name="Group 82"/>
          <p:cNvGraphicFramePr>
            <a:graphicFrameLocks noGrp="1"/>
          </p:cNvGraphicFramePr>
          <p:nvPr/>
        </p:nvGraphicFramePr>
        <p:xfrm>
          <a:off x="400050" y="1866901"/>
          <a:ext cx="9321800" cy="5162550"/>
        </p:xfrm>
        <a:graphic>
          <a:graphicData uri="http://schemas.openxmlformats.org/drawingml/2006/table">
            <a:tbl>
              <a:tblPr/>
              <a:tblGrid>
                <a:gridCol w="4660900"/>
                <a:gridCol w="4660900"/>
              </a:tblGrid>
              <a:tr h="1131218">
                <a:tc>
                  <a:txBody>
                    <a:bodyPr/>
                    <a:lstStyle/>
                    <a:p>
                      <a:pPr marL="0" marR="0" lvl="0" indent="0" algn="l" defTabSz="508000" rtl="0" eaLnBrk="1" fontAlgn="base" latinLnBrk="0" hangingPunct="1">
                        <a:lnSpc>
                          <a:spcPct val="100000"/>
                        </a:lnSpc>
                        <a:spcBef>
                          <a:spcPct val="0"/>
                        </a:spcBef>
                        <a:spcAft>
                          <a:spcPct val="0"/>
                        </a:spcAft>
                        <a:buClrTx/>
                        <a:buSzTx/>
                        <a:buFontTx/>
                        <a:buNone/>
                        <a:tabLst/>
                      </a:pPr>
                      <a:r>
                        <a:rPr kumimoji="0" lang="zh-TW" altLang="en-US" sz="4000" b="0" i="0" u="none" strike="noStrike" cap="none" normalizeH="0" baseline="0" dirty="0" smtClean="0">
                          <a:ln>
                            <a:noFill/>
                          </a:ln>
                          <a:solidFill>
                            <a:schemeClr val="tx1"/>
                          </a:solidFill>
                          <a:effectLst/>
                          <a:latin typeface="Arial" pitchFamily="34" charset="0"/>
                          <a:ea typeface="ヒラギノ角ゴ Pro W3" charset="-128"/>
                        </a:rPr>
                        <a:t>手冊</a:t>
                      </a:r>
                      <a:r>
                        <a:rPr kumimoji="0" lang="en-US" altLang="zh-TW" sz="4000" b="0" i="0" u="none" strike="noStrike" cap="none" normalizeH="0" baseline="0" dirty="0" smtClean="0">
                          <a:ln>
                            <a:noFill/>
                          </a:ln>
                          <a:solidFill>
                            <a:schemeClr val="tx1"/>
                          </a:solidFill>
                          <a:effectLst/>
                          <a:latin typeface="Arial" pitchFamily="34" charset="0"/>
                          <a:ea typeface="ヒラギノ角ゴ Pro W3" charset="-128"/>
                        </a:rPr>
                        <a:t> (PDF)</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1" fontAlgn="base" latinLnBrk="0" hangingPunct="1">
                        <a:lnSpc>
                          <a:spcPct val="100000"/>
                        </a:lnSpc>
                        <a:spcBef>
                          <a:spcPct val="20000"/>
                        </a:spcBef>
                        <a:spcAft>
                          <a:spcPct val="0"/>
                        </a:spcAft>
                        <a:buClrTx/>
                        <a:buSzTx/>
                        <a:buFont typeface="Arial" pitchFamily="34" charset="0"/>
                        <a:buNone/>
                        <a:tabLst/>
                      </a:pPr>
                      <a:r>
                        <a:rPr kumimoji="0" lang="zh-TW" altLang="en-US" sz="4000" b="0" i="0" u="none" strike="noStrike" cap="none" normalizeH="0" baseline="0" dirty="0" smtClean="0">
                          <a:ln>
                            <a:noFill/>
                          </a:ln>
                          <a:solidFill>
                            <a:schemeClr val="tx1"/>
                          </a:solidFill>
                          <a:effectLst/>
                          <a:latin typeface="Arial" pitchFamily="34" charset="0"/>
                          <a:ea typeface="ヒラギノ角ゴ Pro W3" charset="-128"/>
                        </a:rPr>
                        <a:t>名片範本</a:t>
                      </a:r>
                      <a:endParaRPr kumimoji="0" lang="en-US" altLang="zh-TW" sz="4000" b="0" i="0" u="none" strike="noStrike" cap="none" normalizeH="0" baseline="0" dirty="0" smtClean="0">
                        <a:ln>
                          <a:noFill/>
                        </a:ln>
                        <a:solidFill>
                          <a:schemeClr val="tx1"/>
                        </a:solidFill>
                        <a:effectLst/>
                        <a:latin typeface="Arial" pitchFamily="34" charset="0"/>
                        <a:ea typeface="ヒラギノ角ゴ Pro W3" charset="-128"/>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3859">
                <a:tc>
                  <a:txBody>
                    <a:bodyPr/>
                    <a:lstStyle/>
                    <a:p>
                      <a:pPr marL="0" marR="0" lvl="0" indent="0" algn="l" defTabSz="508000" rtl="0" eaLnBrk="1" fontAlgn="base" latinLnBrk="0" hangingPunct="1">
                        <a:lnSpc>
                          <a:spcPct val="100000"/>
                        </a:lnSpc>
                        <a:spcBef>
                          <a:spcPct val="20000"/>
                        </a:spcBef>
                        <a:spcAft>
                          <a:spcPct val="0"/>
                        </a:spcAft>
                        <a:buClrTx/>
                        <a:buSzTx/>
                        <a:buFont typeface="Arial" pitchFamily="34" charset="0"/>
                        <a:buNone/>
                        <a:tabLst/>
                      </a:pPr>
                      <a:r>
                        <a:rPr kumimoji="0" lang="zh-TW" altLang="en-US" sz="4000" b="0" i="0" u="none" strike="noStrike" cap="none" normalizeH="0" baseline="0" dirty="0" smtClean="0">
                          <a:ln>
                            <a:noFill/>
                          </a:ln>
                          <a:solidFill>
                            <a:schemeClr val="tx1"/>
                          </a:solidFill>
                          <a:effectLst/>
                          <a:latin typeface="Arial" pitchFamily="34" charset="0"/>
                          <a:ea typeface="ヒラギノ角ゴ Pro W3" charset="-128"/>
                        </a:rPr>
                        <a:t>會議議程</a:t>
                      </a:r>
                      <a:endParaRPr kumimoji="0" lang="en-US" altLang="zh-TW" sz="4000" b="0" i="0" u="none" strike="noStrike" cap="none" normalizeH="0" baseline="0" dirty="0" smtClean="0">
                        <a:ln>
                          <a:noFill/>
                        </a:ln>
                        <a:solidFill>
                          <a:schemeClr val="tx1"/>
                        </a:solidFill>
                        <a:effectLst/>
                        <a:latin typeface="Arial" pitchFamily="34" charset="0"/>
                        <a:ea typeface="ヒラギノ角ゴ Pro W3" charset="-128"/>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1" fontAlgn="base" latinLnBrk="0" hangingPunct="1">
                        <a:lnSpc>
                          <a:spcPct val="100000"/>
                        </a:lnSpc>
                        <a:spcBef>
                          <a:spcPct val="20000"/>
                        </a:spcBef>
                        <a:spcAft>
                          <a:spcPct val="0"/>
                        </a:spcAft>
                        <a:buClrTx/>
                        <a:buSzTx/>
                        <a:buFont typeface="Arial" pitchFamily="34" charset="0"/>
                        <a:buNone/>
                        <a:tabLst/>
                      </a:pPr>
                      <a:r>
                        <a:rPr kumimoji="0" lang="zh-TW" altLang="en-US" sz="4000" b="0" i="0" u="none" strike="noStrike" cap="none" normalizeH="0" baseline="0" dirty="0" smtClean="0">
                          <a:ln>
                            <a:noFill/>
                          </a:ln>
                          <a:solidFill>
                            <a:schemeClr val="tx1"/>
                          </a:solidFill>
                          <a:effectLst/>
                          <a:latin typeface="Arial" pitchFamily="34" charset="0"/>
                          <a:ea typeface="ヒラギノ角ゴ Pro W3" charset="-128"/>
                        </a:rPr>
                        <a:t>教育訓練素材</a:t>
                      </a:r>
                      <a:endParaRPr kumimoji="0" lang="en-US" altLang="zh-TW" sz="4000" b="0" i="0" u="none" strike="noStrike" cap="none" normalizeH="0" baseline="0" dirty="0" smtClean="0">
                        <a:ln>
                          <a:noFill/>
                        </a:ln>
                        <a:solidFill>
                          <a:schemeClr val="tx1"/>
                        </a:solidFill>
                        <a:effectLst/>
                        <a:latin typeface="Arial" pitchFamily="34" charset="0"/>
                        <a:ea typeface="ヒラギノ角ゴ Pro W3" charset="-128"/>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7550">
                <a:tc>
                  <a:txBody>
                    <a:bodyPr/>
                    <a:lstStyle/>
                    <a:p>
                      <a:pPr marL="0" marR="0" lvl="0" indent="0" algn="l" defTabSz="508000" rtl="0" eaLnBrk="1" fontAlgn="base" latinLnBrk="0" hangingPunct="1">
                        <a:lnSpc>
                          <a:spcPct val="100000"/>
                        </a:lnSpc>
                        <a:spcBef>
                          <a:spcPct val="20000"/>
                        </a:spcBef>
                        <a:spcAft>
                          <a:spcPct val="0"/>
                        </a:spcAft>
                        <a:buClrTx/>
                        <a:buSzTx/>
                        <a:buFont typeface="Arial" pitchFamily="34" charset="0"/>
                        <a:buNone/>
                        <a:tabLst/>
                      </a:pPr>
                      <a:r>
                        <a:rPr kumimoji="0" lang="zh-TW" altLang="en-US" sz="4000" b="0" i="0" u="none" strike="noStrike" cap="none" normalizeH="0" baseline="0" dirty="0" smtClean="0">
                          <a:ln>
                            <a:noFill/>
                          </a:ln>
                          <a:solidFill>
                            <a:schemeClr val="tx1"/>
                          </a:solidFill>
                          <a:effectLst/>
                          <a:latin typeface="Arial" pitchFamily="34" charset="0"/>
                          <a:ea typeface="ヒラギノ角ゴ Pro W3" charset="-128"/>
                        </a:rPr>
                        <a:t>影片</a:t>
                      </a:r>
                      <a:endParaRPr kumimoji="0" lang="en-US" altLang="zh-TW" sz="4000" b="0" i="0" u="none" strike="noStrike" cap="none" normalizeH="0" baseline="0" dirty="0" smtClean="0">
                        <a:ln>
                          <a:noFill/>
                        </a:ln>
                        <a:solidFill>
                          <a:schemeClr val="tx1"/>
                        </a:solidFill>
                        <a:effectLst/>
                        <a:latin typeface="Arial" pitchFamily="34" charset="0"/>
                        <a:ea typeface="ヒラギノ角ゴ Pro W3" charset="-128"/>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1" fontAlgn="base" latinLnBrk="0" hangingPunct="1">
                        <a:lnSpc>
                          <a:spcPct val="100000"/>
                        </a:lnSpc>
                        <a:spcBef>
                          <a:spcPct val="20000"/>
                        </a:spcBef>
                        <a:spcAft>
                          <a:spcPct val="0"/>
                        </a:spcAft>
                        <a:buClrTx/>
                        <a:buSzTx/>
                        <a:buFont typeface="Arial" pitchFamily="34" charset="0"/>
                        <a:buNone/>
                        <a:tabLst/>
                      </a:pPr>
                      <a:r>
                        <a:rPr kumimoji="0" lang="zh-TW" altLang="en-US" sz="4000" b="0" i="0" u="none" strike="noStrike" cap="none" normalizeH="0" baseline="0" dirty="0" smtClean="0">
                          <a:ln>
                            <a:noFill/>
                          </a:ln>
                          <a:solidFill>
                            <a:schemeClr val="tx1"/>
                          </a:solidFill>
                          <a:effectLst/>
                          <a:latin typeface="Arial" pitchFamily="34" charset="0"/>
                          <a:ea typeface="ヒラギノ角ゴ Pro W3" charset="-128"/>
                        </a:rPr>
                        <a:t>品牌 </a:t>
                      </a:r>
                      <a:r>
                        <a:rPr kumimoji="0" lang="en-US" altLang="zh-TW" sz="4000" b="0" i="0" u="none" strike="noStrike" cap="none" normalizeH="0" baseline="0" dirty="0" smtClean="0">
                          <a:ln>
                            <a:noFill/>
                          </a:ln>
                          <a:solidFill>
                            <a:schemeClr val="tx1"/>
                          </a:solidFill>
                          <a:effectLst/>
                          <a:latin typeface="Arial" pitchFamily="34" charset="0"/>
                          <a:ea typeface="ヒラギノ角ゴ Pro W3" charset="-128"/>
                        </a:rPr>
                        <a:t>Logo</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4557">
                <a:tc>
                  <a:txBody>
                    <a:bodyPr/>
                    <a:lstStyle/>
                    <a:p>
                      <a:pPr marL="0" marR="0" lvl="0" indent="0" algn="l" defTabSz="508000" rtl="0" eaLnBrk="1" fontAlgn="base" latinLnBrk="0" hangingPunct="1">
                        <a:lnSpc>
                          <a:spcPct val="100000"/>
                        </a:lnSpc>
                        <a:spcBef>
                          <a:spcPct val="20000"/>
                        </a:spcBef>
                        <a:spcAft>
                          <a:spcPct val="0"/>
                        </a:spcAft>
                        <a:buClrTx/>
                        <a:buSzTx/>
                        <a:buFont typeface="Arial" pitchFamily="34" charset="0"/>
                        <a:buNone/>
                        <a:tabLst/>
                      </a:pPr>
                      <a:r>
                        <a:rPr kumimoji="0" lang="zh-TW" altLang="en-US" sz="4000" b="0" i="0" u="none" strike="noStrike" cap="none" normalizeH="0" baseline="0" dirty="0" smtClean="0">
                          <a:ln>
                            <a:noFill/>
                          </a:ln>
                          <a:solidFill>
                            <a:schemeClr val="tx1"/>
                          </a:solidFill>
                          <a:effectLst/>
                          <a:latin typeface="Arial" pitchFamily="34" charset="0"/>
                          <a:ea typeface="ヒラギノ角ゴ Pro W3" charset="-128"/>
                        </a:rPr>
                        <a:t>網站素材</a:t>
                      </a:r>
                      <a:endParaRPr kumimoji="0" lang="en-US" altLang="zh-TW" sz="4000" b="0" i="0" u="none" strike="noStrike" cap="none" normalizeH="0" baseline="0" dirty="0" smtClean="0">
                        <a:ln>
                          <a:noFill/>
                        </a:ln>
                        <a:solidFill>
                          <a:schemeClr val="tx1"/>
                        </a:solidFill>
                        <a:effectLst/>
                        <a:latin typeface="Arial" pitchFamily="34" charset="0"/>
                        <a:ea typeface="ヒラギノ角ゴ Pro W3" charset="-128"/>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1" fontAlgn="base" latinLnBrk="0" hangingPunct="1">
                        <a:lnSpc>
                          <a:spcPct val="100000"/>
                        </a:lnSpc>
                        <a:spcBef>
                          <a:spcPct val="20000"/>
                        </a:spcBef>
                        <a:spcAft>
                          <a:spcPct val="0"/>
                        </a:spcAft>
                        <a:buClrTx/>
                        <a:buSzTx/>
                        <a:buFont typeface="Arial" pitchFamily="34" charset="0"/>
                        <a:buNone/>
                        <a:tabLst/>
                      </a:pPr>
                      <a:r>
                        <a:rPr kumimoji="0" lang="zh-TW" altLang="en-US" sz="4000" b="0" i="0" u="none" strike="noStrike" cap="none" normalizeH="0" baseline="0" dirty="0" smtClean="0">
                          <a:ln>
                            <a:noFill/>
                          </a:ln>
                          <a:solidFill>
                            <a:schemeClr val="tx1"/>
                          </a:solidFill>
                          <a:effectLst/>
                          <a:latin typeface="Arial" pitchFamily="34" charset="0"/>
                          <a:ea typeface="ヒラギノ角ゴ Pro W3" charset="-128"/>
                        </a:rPr>
                        <a:t>簡報範本</a:t>
                      </a:r>
                      <a:endParaRPr kumimoji="0" lang="en-US" altLang="zh-TW" sz="4000" b="0" i="0" u="none" strike="noStrike" cap="none" normalizeH="0" baseline="0" dirty="0" smtClean="0">
                        <a:ln>
                          <a:noFill/>
                        </a:ln>
                        <a:solidFill>
                          <a:schemeClr val="tx1"/>
                        </a:solidFill>
                        <a:effectLst/>
                        <a:latin typeface="Arial" pitchFamily="34" charset="0"/>
                        <a:ea typeface="ヒラギノ角ゴ Pro W3" charset="-128"/>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66">
                <a:tc>
                  <a:txBody>
                    <a:bodyPr/>
                    <a:lstStyle/>
                    <a:p>
                      <a:pPr marL="0" marR="0" lvl="0" indent="0" algn="l" defTabSz="508000" rtl="0" eaLnBrk="1" fontAlgn="base" latinLnBrk="0" hangingPunct="1">
                        <a:lnSpc>
                          <a:spcPct val="100000"/>
                        </a:lnSpc>
                        <a:spcBef>
                          <a:spcPct val="20000"/>
                        </a:spcBef>
                        <a:spcAft>
                          <a:spcPct val="0"/>
                        </a:spcAft>
                        <a:buClrTx/>
                        <a:buSzTx/>
                        <a:buFont typeface="Arial" pitchFamily="34" charset="0"/>
                        <a:buNone/>
                        <a:tabLst/>
                      </a:pPr>
                      <a:r>
                        <a:rPr kumimoji="0" lang="zh-TW" altLang="en-US" sz="4000" b="0" i="0" u="none" strike="noStrike" cap="none" normalizeH="0" baseline="0" dirty="0" smtClean="0">
                          <a:ln>
                            <a:noFill/>
                          </a:ln>
                          <a:solidFill>
                            <a:schemeClr val="tx1"/>
                          </a:solidFill>
                          <a:effectLst/>
                          <a:latin typeface="Arial" pitchFamily="34" charset="0"/>
                          <a:ea typeface="ヒラギノ角ゴ Pro W3" charset="-128"/>
                        </a:rPr>
                        <a:t>傳單範本</a:t>
                      </a:r>
                      <a:endParaRPr kumimoji="0" lang="en-US" altLang="zh-TW" sz="4000" b="0" i="0" u="none" strike="noStrike" cap="none" normalizeH="0" baseline="0" dirty="0" smtClean="0">
                        <a:ln>
                          <a:noFill/>
                        </a:ln>
                        <a:solidFill>
                          <a:schemeClr val="tx1"/>
                        </a:solidFill>
                        <a:effectLst/>
                        <a:latin typeface="Arial" pitchFamily="34" charset="0"/>
                        <a:ea typeface="ヒラギノ角ゴ Pro W3" charset="-128"/>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8000" rtl="0" eaLnBrk="1" fontAlgn="base" latinLnBrk="0" hangingPunct="1">
                        <a:lnSpc>
                          <a:spcPct val="100000"/>
                        </a:lnSpc>
                        <a:spcBef>
                          <a:spcPct val="20000"/>
                        </a:spcBef>
                        <a:spcAft>
                          <a:spcPct val="0"/>
                        </a:spcAft>
                        <a:buClrTx/>
                        <a:buSzTx/>
                        <a:buFont typeface="Arial" pitchFamily="34" charset="0"/>
                        <a:buNone/>
                        <a:tabLst/>
                      </a:pPr>
                      <a:r>
                        <a:rPr kumimoji="0" lang="zh-TW" altLang="en-US" sz="4000" b="0" i="0" u="none" strike="noStrike" cap="none" normalizeH="0" baseline="0" dirty="0" smtClean="0">
                          <a:ln>
                            <a:noFill/>
                          </a:ln>
                          <a:solidFill>
                            <a:schemeClr val="tx1"/>
                          </a:solidFill>
                          <a:effectLst/>
                          <a:latin typeface="Arial" pitchFamily="34" charset="0"/>
                          <a:ea typeface="ヒラギノ角ゴ Pro W3" charset="-128"/>
                        </a:rPr>
                        <a:t>照片素材</a:t>
                      </a:r>
                      <a:endParaRPr kumimoji="0" lang="en-US" altLang="zh-TW" sz="4000" b="0" i="0" u="none" strike="noStrike" cap="none" normalizeH="0" baseline="0" dirty="0" smtClean="0">
                        <a:ln>
                          <a:noFill/>
                        </a:ln>
                        <a:solidFill>
                          <a:schemeClr val="tx1"/>
                        </a:solidFill>
                        <a:effectLst/>
                        <a:latin typeface="Arial" pitchFamily="34" charset="0"/>
                        <a:ea typeface="ヒラギノ角ゴ Pro W3" charset="-128"/>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17415"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17416" name="Title 7"/>
          <p:cNvSpPr>
            <a:spLocks/>
          </p:cNvSpPr>
          <p:nvPr/>
        </p:nvSpPr>
        <p:spPr bwMode="auto">
          <a:xfrm>
            <a:off x="103188" y="177800"/>
            <a:ext cx="7694612" cy="625475"/>
          </a:xfrm>
          <a:prstGeom prst="rect">
            <a:avLst/>
          </a:prstGeom>
          <a:noFill/>
          <a:ln w="9525">
            <a:noFill/>
            <a:miter lim="800000"/>
            <a:headEnd/>
            <a:tailEnd/>
          </a:ln>
        </p:spPr>
        <p:txBody>
          <a:bodyPr/>
          <a:lstStyle/>
          <a:p>
            <a:pPr algn="l"/>
            <a:r>
              <a:rPr lang="zh-TW" altLang="en-US" sz="2400" dirty="0" smtClean="0">
                <a:solidFill>
                  <a:schemeClr val="bg1"/>
                </a:solidFill>
              </a:rPr>
              <a:t>品牌 </a:t>
            </a:r>
            <a:r>
              <a:rPr lang="en-US" altLang="zh-TW" sz="2400" dirty="0" smtClean="0">
                <a:solidFill>
                  <a:schemeClr val="bg1"/>
                </a:solidFill>
              </a:rPr>
              <a:t>Logo</a:t>
            </a:r>
            <a:endParaRPr lang="en-US" altLang="zh-TW" sz="2400" dirty="0">
              <a:solidFill>
                <a:schemeClr val="bg1"/>
              </a:solidFill>
            </a:endParaRPr>
          </a:p>
        </p:txBody>
      </p:sp>
      <p:grpSp>
        <p:nvGrpSpPr>
          <p:cNvPr id="17417" name="Group 23"/>
          <p:cNvGrpSpPr>
            <a:grpSpLocks/>
          </p:cNvGrpSpPr>
          <p:nvPr/>
        </p:nvGrpSpPr>
        <p:grpSpPr bwMode="auto">
          <a:xfrm>
            <a:off x="0" y="841375"/>
            <a:ext cx="10058400" cy="6477000"/>
            <a:chOff x="0" y="527"/>
            <a:chExt cx="6336" cy="4080"/>
          </a:xfrm>
        </p:grpSpPr>
        <p:grpSp>
          <p:nvGrpSpPr>
            <p:cNvPr id="17419" name="Group 20"/>
            <p:cNvGrpSpPr>
              <a:grpSpLocks/>
            </p:cNvGrpSpPr>
            <p:nvPr/>
          </p:nvGrpSpPr>
          <p:grpSpPr bwMode="auto">
            <a:xfrm>
              <a:off x="0" y="527"/>
              <a:ext cx="6336" cy="655"/>
              <a:chOff x="0" y="527"/>
              <a:chExt cx="6336" cy="655"/>
            </a:xfrm>
          </p:grpSpPr>
          <p:grpSp>
            <p:nvGrpSpPr>
              <p:cNvPr id="17423" name="Group 13"/>
              <p:cNvGrpSpPr>
                <a:grpSpLocks/>
              </p:cNvGrpSpPr>
              <p:nvPr/>
            </p:nvGrpSpPr>
            <p:grpSpPr bwMode="auto">
              <a:xfrm>
                <a:off x="0" y="527"/>
                <a:ext cx="6336" cy="655"/>
                <a:chOff x="0" y="899"/>
                <a:chExt cx="6336" cy="655"/>
              </a:xfrm>
            </p:grpSpPr>
            <p:pic>
              <p:nvPicPr>
                <p:cNvPr id="17425" name="Picture 14" descr="Picture1"/>
                <p:cNvPicPr>
                  <a:picLocks noChangeAspect="1" noChangeArrowheads="1"/>
                </p:cNvPicPr>
                <p:nvPr/>
              </p:nvPicPr>
              <p:blipFill>
                <a:blip r:embed="rId3"/>
                <a:srcRect l="50388" t="6758" b="82826"/>
                <a:stretch>
                  <a:fillRect/>
                </a:stretch>
              </p:blipFill>
              <p:spPr bwMode="auto">
                <a:xfrm>
                  <a:off x="3192" y="899"/>
                  <a:ext cx="3141" cy="373"/>
                </a:xfrm>
                <a:prstGeom prst="rect">
                  <a:avLst/>
                </a:prstGeom>
                <a:noFill/>
                <a:ln w="9525">
                  <a:noFill/>
                  <a:miter lim="800000"/>
                  <a:headEnd/>
                  <a:tailEnd/>
                </a:ln>
              </p:spPr>
            </p:pic>
            <p:pic>
              <p:nvPicPr>
                <p:cNvPr id="17426" name="Picture 15" descr="Picture1"/>
                <p:cNvPicPr>
                  <a:picLocks noChangeAspect="1" noChangeArrowheads="1"/>
                </p:cNvPicPr>
                <p:nvPr/>
              </p:nvPicPr>
              <p:blipFill>
                <a:blip r:embed="rId3"/>
                <a:srcRect l="50388" t="6758" b="82826"/>
                <a:stretch>
                  <a:fillRect/>
                </a:stretch>
              </p:blipFill>
              <p:spPr bwMode="auto">
                <a:xfrm>
                  <a:off x="3195" y="1181"/>
                  <a:ext cx="3141" cy="373"/>
                </a:xfrm>
                <a:prstGeom prst="rect">
                  <a:avLst/>
                </a:prstGeom>
                <a:noFill/>
                <a:ln w="9525">
                  <a:noFill/>
                  <a:miter lim="800000"/>
                  <a:headEnd/>
                  <a:tailEnd/>
                </a:ln>
              </p:spPr>
            </p:pic>
            <p:pic>
              <p:nvPicPr>
                <p:cNvPr id="17427" name="Picture 16" descr="Picture1"/>
                <p:cNvPicPr>
                  <a:picLocks noChangeAspect="1" noChangeArrowheads="1"/>
                </p:cNvPicPr>
                <p:nvPr/>
              </p:nvPicPr>
              <p:blipFill>
                <a:blip r:embed="rId3"/>
                <a:srcRect l="50388" t="6758" r="3032" b="82826"/>
                <a:stretch>
                  <a:fillRect/>
                </a:stretch>
              </p:blipFill>
              <p:spPr bwMode="auto">
                <a:xfrm>
                  <a:off x="365" y="899"/>
                  <a:ext cx="2949" cy="373"/>
                </a:xfrm>
                <a:prstGeom prst="rect">
                  <a:avLst/>
                </a:prstGeom>
                <a:noFill/>
                <a:ln w="9525">
                  <a:noFill/>
                  <a:miter lim="800000"/>
                  <a:headEnd/>
                  <a:tailEnd/>
                </a:ln>
              </p:spPr>
            </p:pic>
            <p:pic>
              <p:nvPicPr>
                <p:cNvPr id="17428" name="Picture 17" descr="Picture1"/>
                <p:cNvPicPr>
                  <a:picLocks noChangeAspect="1" noChangeArrowheads="1"/>
                </p:cNvPicPr>
                <p:nvPr/>
              </p:nvPicPr>
              <p:blipFill>
                <a:blip r:embed="rId3"/>
                <a:srcRect l="50388" t="6758" r="3032" b="82826"/>
                <a:stretch>
                  <a:fillRect/>
                </a:stretch>
              </p:blipFill>
              <p:spPr bwMode="auto">
                <a:xfrm>
                  <a:off x="0" y="899"/>
                  <a:ext cx="2949" cy="373"/>
                </a:xfrm>
                <a:prstGeom prst="rect">
                  <a:avLst/>
                </a:prstGeom>
                <a:noFill/>
                <a:ln w="9525">
                  <a:noFill/>
                  <a:miter lim="800000"/>
                  <a:headEnd/>
                  <a:tailEnd/>
                </a:ln>
              </p:spPr>
            </p:pic>
            <p:pic>
              <p:nvPicPr>
                <p:cNvPr id="17429" name="Picture 18" descr="Picture1"/>
                <p:cNvPicPr>
                  <a:picLocks noChangeAspect="1" noChangeArrowheads="1"/>
                </p:cNvPicPr>
                <p:nvPr/>
              </p:nvPicPr>
              <p:blipFill>
                <a:blip r:embed="rId3"/>
                <a:srcRect l="50388" t="6758" r="3032" b="82826"/>
                <a:stretch>
                  <a:fillRect/>
                </a:stretch>
              </p:blipFill>
              <p:spPr bwMode="auto">
                <a:xfrm>
                  <a:off x="0" y="1181"/>
                  <a:ext cx="2949" cy="373"/>
                </a:xfrm>
                <a:prstGeom prst="rect">
                  <a:avLst/>
                </a:prstGeom>
                <a:noFill/>
                <a:ln w="9525">
                  <a:noFill/>
                  <a:miter lim="800000"/>
                  <a:headEnd/>
                  <a:tailEnd/>
                </a:ln>
              </p:spPr>
            </p:pic>
          </p:grpSp>
          <p:pic>
            <p:nvPicPr>
              <p:cNvPr id="17424" name="Picture 19" descr="Picture1"/>
              <p:cNvPicPr>
                <a:picLocks noChangeAspect="1" noChangeArrowheads="1"/>
              </p:cNvPicPr>
              <p:nvPr/>
            </p:nvPicPr>
            <p:blipFill>
              <a:blip r:embed="rId3"/>
              <a:srcRect l="50388" t="6758" b="82826"/>
              <a:stretch>
                <a:fillRect/>
              </a:stretch>
            </p:blipFill>
            <p:spPr bwMode="auto">
              <a:xfrm>
                <a:off x="1624" y="808"/>
                <a:ext cx="3141" cy="373"/>
              </a:xfrm>
              <a:prstGeom prst="rect">
                <a:avLst/>
              </a:prstGeom>
              <a:noFill/>
              <a:ln w="9525">
                <a:noFill/>
                <a:miter lim="800000"/>
                <a:headEnd/>
                <a:tailEnd/>
              </a:ln>
            </p:spPr>
          </p:pic>
        </p:grpSp>
        <p:grpSp>
          <p:nvGrpSpPr>
            <p:cNvPr id="17420" name="Group 22"/>
            <p:cNvGrpSpPr>
              <a:grpSpLocks/>
            </p:cNvGrpSpPr>
            <p:nvPr/>
          </p:nvGrpSpPr>
          <p:grpSpPr bwMode="auto">
            <a:xfrm>
              <a:off x="0" y="713"/>
              <a:ext cx="6328" cy="3894"/>
              <a:chOff x="0" y="713"/>
              <a:chExt cx="6328" cy="3894"/>
            </a:xfrm>
          </p:grpSpPr>
          <p:pic>
            <p:nvPicPr>
              <p:cNvPr id="17421" name="Picture 2"/>
              <p:cNvPicPr>
                <a:picLocks noChangeAspect="1" noChangeArrowheads="1"/>
              </p:cNvPicPr>
              <p:nvPr/>
            </p:nvPicPr>
            <p:blipFill>
              <a:blip r:embed="rId4"/>
              <a:srcRect/>
              <a:stretch>
                <a:fillRect/>
              </a:stretch>
            </p:blipFill>
            <p:spPr bwMode="auto">
              <a:xfrm>
                <a:off x="0" y="1035"/>
                <a:ext cx="6328" cy="3572"/>
              </a:xfrm>
              <a:prstGeom prst="rect">
                <a:avLst/>
              </a:prstGeom>
              <a:noFill/>
              <a:ln w="9525">
                <a:noFill/>
                <a:miter lim="800000"/>
                <a:headEnd/>
                <a:tailEnd/>
              </a:ln>
            </p:spPr>
          </p:pic>
          <p:pic>
            <p:nvPicPr>
              <p:cNvPr id="17422" name="Picture 21" descr="Picture1"/>
              <p:cNvPicPr>
                <a:picLocks noChangeAspect="1" noChangeArrowheads="1"/>
              </p:cNvPicPr>
              <p:nvPr/>
            </p:nvPicPr>
            <p:blipFill>
              <a:blip r:embed="rId3"/>
              <a:srcRect l="50388" t="6758" r="3032" b="82826"/>
              <a:stretch>
                <a:fillRect/>
              </a:stretch>
            </p:blipFill>
            <p:spPr bwMode="auto">
              <a:xfrm>
                <a:off x="2216" y="713"/>
                <a:ext cx="2949" cy="373"/>
              </a:xfrm>
              <a:prstGeom prst="rect">
                <a:avLst/>
              </a:prstGeom>
              <a:noFill/>
              <a:ln w="9525">
                <a:noFill/>
                <a:miter lim="800000"/>
                <a:headEnd/>
                <a:tailEnd/>
              </a:ln>
            </p:spPr>
          </p:pic>
        </p:grpSp>
      </p:grpSp>
      <p:pic>
        <p:nvPicPr>
          <p:cNvPr id="17418" name="Picture 18" descr="ToastmastersLogo-Color.eps"/>
          <p:cNvPicPr>
            <a:picLocks noChangeAspect="1"/>
          </p:cNvPicPr>
          <p:nvPr/>
        </p:nvPicPr>
        <p:blipFill>
          <a:blip r:embed="rId5"/>
          <a:srcRect/>
          <a:stretch>
            <a:fillRect/>
          </a:stretch>
        </p:blipFill>
        <p:spPr bwMode="auto">
          <a:xfrm>
            <a:off x="8199438" y="125413"/>
            <a:ext cx="1522412" cy="130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24583"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24584" name="Title 7"/>
          <p:cNvSpPr>
            <a:spLocks/>
          </p:cNvSpPr>
          <p:nvPr/>
        </p:nvSpPr>
        <p:spPr bwMode="auto">
          <a:xfrm>
            <a:off x="103188" y="177800"/>
            <a:ext cx="7694612" cy="625475"/>
          </a:xfrm>
          <a:prstGeom prst="rect">
            <a:avLst/>
          </a:prstGeom>
          <a:noFill/>
          <a:ln w="9525">
            <a:noFill/>
            <a:miter lim="800000"/>
            <a:headEnd/>
            <a:tailEnd/>
          </a:ln>
        </p:spPr>
        <p:txBody>
          <a:bodyPr/>
          <a:lstStyle/>
          <a:p>
            <a:pPr lvl="0" algn="l">
              <a:spcBef>
                <a:spcPct val="20000"/>
              </a:spcBef>
            </a:pPr>
            <a:r>
              <a:rPr lang="zh-TW" altLang="en-US" sz="2400" dirty="0">
                <a:solidFill>
                  <a:schemeClr val="bg1"/>
                </a:solidFill>
              </a:rPr>
              <a:t>網站素材</a:t>
            </a:r>
            <a:endParaRPr lang="en-US" altLang="zh-TW" sz="2400" dirty="0">
              <a:solidFill>
                <a:schemeClr val="bg1"/>
              </a:solidFill>
            </a:endParaRPr>
          </a:p>
        </p:txBody>
      </p:sp>
      <p:pic>
        <p:nvPicPr>
          <p:cNvPr id="24585"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24586" name="Picture 12"/>
          <p:cNvPicPr>
            <a:picLocks noChangeAspect="1" noChangeArrowheads="1"/>
          </p:cNvPicPr>
          <p:nvPr/>
        </p:nvPicPr>
        <p:blipFill>
          <a:blip r:embed="rId4"/>
          <a:srcRect/>
          <a:stretch>
            <a:fillRect/>
          </a:stretch>
        </p:blipFill>
        <p:spPr bwMode="auto">
          <a:xfrm>
            <a:off x="7050088" y="2951163"/>
            <a:ext cx="2671762" cy="2095500"/>
          </a:xfrm>
          <a:prstGeom prst="rect">
            <a:avLst/>
          </a:prstGeom>
          <a:noFill/>
          <a:ln w="9525" algn="ctr">
            <a:noFill/>
            <a:miter lim="800000"/>
            <a:headEnd/>
            <a:tailEnd/>
          </a:ln>
          <a:effectLst/>
        </p:spPr>
      </p:pic>
      <p:pic>
        <p:nvPicPr>
          <p:cNvPr id="24587" name="Picture 13"/>
          <p:cNvPicPr>
            <a:picLocks noChangeAspect="1" noChangeArrowheads="1"/>
          </p:cNvPicPr>
          <p:nvPr/>
        </p:nvPicPr>
        <p:blipFill>
          <a:blip r:embed="rId5"/>
          <a:srcRect/>
          <a:stretch>
            <a:fillRect/>
          </a:stretch>
        </p:blipFill>
        <p:spPr bwMode="auto">
          <a:xfrm>
            <a:off x="217488" y="1427163"/>
            <a:ext cx="6400800" cy="1257300"/>
          </a:xfrm>
          <a:prstGeom prst="rect">
            <a:avLst/>
          </a:prstGeom>
          <a:noFill/>
          <a:ln w="9525" algn="ctr">
            <a:noFill/>
            <a:miter lim="800000"/>
            <a:headEnd/>
            <a:tailEnd/>
          </a:ln>
          <a:effectLst/>
        </p:spPr>
      </p:pic>
      <p:pic>
        <p:nvPicPr>
          <p:cNvPr id="24588" name="Picture 14"/>
          <p:cNvPicPr>
            <a:picLocks noChangeAspect="1" noChangeArrowheads="1"/>
          </p:cNvPicPr>
          <p:nvPr/>
        </p:nvPicPr>
        <p:blipFill>
          <a:blip r:embed="rId6"/>
          <a:srcRect/>
          <a:stretch>
            <a:fillRect/>
          </a:stretch>
        </p:blipFill>
        <p:spPr bwMode="auto">
          <a:xfrm>
            <a:off x="217488" y="3422650"/>
            <a:ext cx="6419850" cy="1104900"/>
          </a:xfrm>
          <a:prstGeom prst="rect">
            <a:avLst/>
          </a:prstGeom>
          <a:noFill/>
          <a:ln w="9525" algn="ctr">
            <a:noFill/>
            <a:miter lim="800000"/>
            <a:headEnd/>
            <a:tailEnd/>
          </a:ln>
          <a:effectLst/>
        </p:spPr>
      </p:pic>
      <p:pic>
        <p:nvPicPr>
          <p:cNvPr id="24589" name="Picture 15"/>
          <p:cNvPicPr>
            <a:picLocks noChangeAspect="1" noChangeArrowheads="1"/>
          </p:cNvPicPr>
          <p:nvPr/>
        </p:nvPicPr>
        <p:blipFill>
          <a:blip r:embed="rId7"/>
          <a:srcRect/>
          <a:stretch>
            <a:fillRect/>
          </a:stretch>
        </p:blipFill>
        <p:spPr bwMode="auto">
          <a:xfrm>
            <a:off x="198438" y="5403850"/>
            <a:ext cx="6400800" cy="1143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13" name="文字方塊 12"/>
          <p:cNvSpPr txBox="1"/>
          <p:nvPr/>
        </p:nvSpPr>
        <p:spPr>
          <a:xfrm>
            <a:off x="158750" y="2076450"/>
            <a:ext cx="10566400" cy="4401205"/>
          </a:xfrm>
          <a:prstGeom prst="rect">
            <a:avLst/>
          </a:prstGeom>
          <a:noFill/>
        </p:spPr>
        <p:txBody>
          <a:bodyPr wrap="square" rtlCol="0">
            <a:spAutoFit/>
          </a:bodyPr>
          <a:lstStyle/>
          <a:p>
            <a:pPr marL="742950" indent="-742950" algn="l">
              <a:buFont typeface="+mj-lt"/>
              <a:buAutoNum type="arabicPeriod"/>
            </a:pPr>
            <a:r>
              <a:rPr lang="zh-TW" altLang="en-US" sz="4000" dirty="0" smtClean="0">
                <a:latin typeface="微軟正黑體" pitchFamily="34" charset="-120"/>
                <a:ea typeface="微軟正黑體" pitchFamily="34" charset="-120"/>
              </a:rPr>
              <a:t>會長 </a:t>
            </a:r>
            <a:r>
              <a:rPr lang="en-US" altLang="zh-TW" sz="4000" dirty="0">
                <a:latin typeface="微軟正黑體" pitchFamily="34" charset="-120"/>
                <a:ea typeface="微軟正黑體" pitchFamily="34" charset="-120"/>
              </a:rPr>
              <a:t>Club </a:t>
            </a:r>
            <a:r>
              <a:rPr lang="en-US" altLang="zh-TW" sz="3600" b="1" dirty="0">
                <a:latin typeface="微軟正黑體" pitchFamily="34" charset="-120"/>
                <a:ea typeface="微軟正黑體" pitchFamily="34" charset="-120"/>
              </a:rPr>
              <a:t>President</a:t>
            </a:r>
            <a:endParaRPr lang="zh-TW" altLang="en-US" sz="4000" b="1" dirty="0" smtClean="0">
              <a:latin typeface="微軟正黑體" pitchFamily="34" charset="-120"/>
              <a:ea typeface="微軟正黑體" pitchFamily="34" charset="-120"/>
            </a:endParaRPr>
          </a:p>
          <a:p>
            <a:pPr marL="742950" indent="-742950" algn="l">
              <a:buFont typeface="+mj-lt"/>
              <a:buAutoNum type="arabicPeriod"/>
            </a:pPr>
            <a:r>
              <a:rPr lang="zh-TW" altLang="en-US" sz="4000" dirty="0" smtClean="0">
                <a:latin typeface="微軟正黑體" pitchFamily="34" charset="-120"/>
                <a:ea typeface="微軟正黑體" pitchFamily="34" charset="-120"/>
              </a:rPr>
              <a:t>教育副會長 </a:t>
            </a:r>
            <a:r>
              <a:rPr lang="en-US" altLang="zh-TW" sz="4000" dirty="0">
                <a:latin typeface="微軟正黑體" pitchFamily="34" charset="-120"/>
                <a:ea typeface="微軟正黑體" pitchFamily="34" charset="-120"/>
              </a:rPr>
              <a:t>Club </a:t>
            </a:r>
            <a:r>
              <a:rPr lang="en-US" altLang="zh-TW" sz="3600" b="1" dirty="0">
                <a:latin typeface="微軟正黑體" pitchFamily="34" charset="-120"/>
                <a:ea typeface="微軟正黑體" pitchFamily="34" charset="-120"/>
              </a:rPr>
              <a:t>VP Education</a:t>
            </a:r>
            <a:r>
              <a:rPr lang="zh-TW" altLang="en-US" sz="3600" b="1" dirty="0">
                <a:latin typeface="微軟正黑體" pitchFamily="34" charset="-120"/>
                <a:ea typeface="微軟正黑體" pitchFamily="34" charset="-120"/>
              </a:rPr>
              <a:t> </a:t>
            </a:r>
            <a:r>
              <a:rPr lang="en-US" altLang="zh-TW" sz="3600" b="1" dirty="0">
                <a:latin typeface="微軟正黑體" pitchFamily="34" charset="-120"/>
                <a:ea typeface="微軟正黑體" pitchFamily="34" charset="-120"/>
              </a:rPr>
              <a:t>(VPE)</a:t>
            </a:r>
            <a:endParaRPr lang="zh-TW" altLang="en-US" sz="3600" b="1" dirty="0">
              <a:latin typeface="微軟正黑體" pitchFamily="34" charset="-120"/>
              <a:ea typeface="微軟正黑體" pitchFamily="34" charset="-120"/>
            </a:endParaRPr>
          </a:p>
          <a:p>
            <a:pPr marL="742950" indent="-742950" algn="l">
              <a:buFont typeface="+mj-lt"/>
              <a:buAutoNum type="arabicPeriod"/>
            </a:pPr>
            <a:r>
              <a:rPr lang="zh-TW" altLang="en-US" sz="4000" dirty="0" smtClean="0">
                <a:latin typeface="微軟正黑體" pitchFamily="34" charset="-120"/>
                <a:ea typeface="微軟正黑體" pitchFamily="34" charset="-120"/>
              </a:rPr>
              <a:t>會員副會長 </a:t>
            </a:r>
            <a:r>
              <a:rPr lang="en-US" altLang="zh-TW" sz="4000" dirty="0">
                <a:latin typeface="微軟正黑體" pitchFamily="34" charset="-120"/>
                <a:ea typeface="微軟正黑體" pitchFamily="34" charset="-120"/>
              </a:rPr>
              <a:t>Club </a:t>
            </a:r>
            <a:r>
              <a:rPr lang="en-US" altLang="zh-TW" sz="3600" b="1" dirty="0">
                <a:latin typeface="微軟正黑體" pitchFamily="34" charset="-120"/>
                <a:ea typeface="微軟正黑體" pitchFamily="34" charset="-120"/>
              </a:rPr>
              <a:t>VP Membership(VPM)</a:t>
            </a:r>
            <a:endParaRPr lang="zh-TW" altLang="en-US" sz="3600" b="1" dirty="0">
              <a:latin typeface="微軟正黑體" pitchFamily="34" charset="-120"/>
              <a:ea typeface="微軟正黑體" pitchFamily="34" charset="-120"/>
            </a:endParaRPr>
          </a:p>
          <a:p>
            <a:pPr marL="742950" indent="-742950" algn="l">
              <a:buFont typeface="+mj-lt"/>
              <a:buAutoNum type="arabicPeriod"/>
            </a:pPr>
            <a:r>
              <a:rPr lang="zh-TW" altLang="en-US" sz="4000" dirty="0" smtClean="0">
                <a:latin typeface="微軟正黑體" pitchFamily="34" charset="-120"/>
                <a:ea typeface="微軟正黑體" pitchFamily="34" charset="-120"/>
              </a:rPr>
              <a:t>公關長 </a:t>
            </a:r>
            <a:r>
              <a:rPr lang="en-US" altLang="zh-TW" sz="4000" dirty="0">
                <a:latin typeface="微軟正黑體" pitchFamily="34" charset="-120"/>
                <a:ea typeface="微軟正黑體" pitchFamily="34" charset="-120"/>
              </a:rPr>
              <a:t>Club </a:t>
            </a:r>
            <a:r>
              <a:rPr lang="en-US" altLang="zh-TW" sz="3600" b="1" dirty="0">
                <a:latin typeface="微軟正黑體" pitchFamily="34" charset="-120"/>
                <a:ea typeface="微軟正黑體" pitchFamily="34" charset="-120"/>
              </a:rPr>
              <a:t>VP PR (VPPR)</a:t>
            </a:r>
            <a:endParaRPr lang="zh-TW" altLang="en-US" sz="3600" b="1" dirty="0">
              <a:latin typeface="微軟正黑體" pitchFamily="34" charset="-120"/>
              <a:ea typeface="微軟正黑體" pitchFamily="34" charset="-120"/>
            </a:endParaRPr>
          </a:p>
          <a:p>
            <a:pPr marL="742950" indent="-742950" algn="l">
              <a:buFont typeface="+mj-lt"/>
              <a:buAutoNum type="arabicPeriod"/>
            </a:pPr>
            <a:r>
              <a:rPr lang="zh-TW" altLang="en-US" sz="4000" dirty="0" smtClean="0">
                <a:latin typeface="微軟正黑體" pitchFamily="34" charset="-120"/>
                <a:ea typeface="微軟正黑體" pitchFamily="34" charset="-120"/>
              </a:rPr>
              <a:t>秘書 </a:t>
            </a:r>
            <a:r>
              <a:rPr lang="en-US" altLang="zh-TW" sz="4000" dirty="0">
                <a:latin typeface="微軟正黑體" pitchFamily="34" charset="-120"/>
                <a:ea typeface="微軟正黑體" pitchFamily="34" charset="-120"/>
              </a:rPr>
              <a:t>Club </a:t>
            </a:r>
            <a:r>
              <a:rPr lang="en-US" altLang="zh-TW" sz="3600" b="1" dirty="0">
                <a:latin typeface="微軟正黑體" pitchFamily="34" charset="-120"/>
                <a:ea typeface="微軟正黑體" pitchFamily="34" charset="-120"/>
              </a:rPr>
              <a:t>Secretary</a:t>
            </a:r>
            <a:endParaRPr lang="zh-TW" altLang="en-US" sz="3600" b="1" dirty="0">
              <a:latin typeface="微軟正黑體" pitchFamily="34" charset="-120"/>
              <a:ea typeface="微軟正黑體" pitchFamily="34" charset="-120"/>
            </a:endParaRPr>
          </a:p>
          <a:p>
            <a:pPr marL="742950" indent="-742950" algn="l">
              <a:buFont typeface="+mj-lt"/>
              <a:buAutoNum type="arabicPeriod"/>
            </a:pPr>
            <a:r>
              <a:rPr lang="zh-TW" altLang="en-US" sz="4000" dirty="0" smtClean="0">
                <a:latin typeface="微軟正黑體" pitchFamily="34" charset="-120"/>
                <a:ea typeface="微軟正黑體" pitchFamily="34" charset="-120"/>
              </a:rPr>
              <a:t>財務長 </a:t>
            </a:r>
            <a:r>
              <a:rPr lang="en-US" altLang="zh-TW" sz="4000" dirty="0">
                <a:latin typeface="微軟正黑體" pitchFamily="34" charset="-120"/>
                <a:ea typeface="微軟正黑體" pitchFamily="34" charset="-120"/>
              </a:rPr>
              <a:t>Club </a:t>
            </a:r>
            <a:r>
              <a:rPr lang="en-US" altLang="zh-TW" sz="3600" b="1" dirty="0">
                <a:latin typeface="微軟正黑體" pitchFamily="34" charset="-120"/>
                <a:ea typeface="微軟正黑體" pitchFamily="34" charset="-120"/>
              </a:rPr>
              <a:t>Treasurer</a:t>
            </a:r>
            <a:endParaRPr lang="zh-TW" altLang="en-US" sz="3600" b="1" dirty="0">
              <a:latin typeface="微軟正黑體" pitchFamily="34" charset="-120"/>
              <a:ea typeface="微軟正黑體" pitchFamily="34" charset="-120"/>
            </a:endParaRPr>
          </a:p>
          <a:p>
            <a:pPr marL="742950" indent="-742950" algn="l">
              <a:buFont typeface="+mj-lt"/>
              <a:buAutoNum type="arabicPeriod"/>
            </a:pPr>
            <a:r>
              <a:rPr lang="zh-TW" altLang="en-US" sz="4000" dirty="0" smtClean="0">
                <a:latin typeface="微軟正黑體" pitchFamily="34" charset="-120"/>
                <a:ea typeface="微軟正黑體" pitchFamily="34" charset="-120"/>
              </a:rPr>
              <a:t>事務長 </a:t>
            </a:r>
            <a:r>
              <a:rPr lang="en-US" altLang="zh-TW" sz="4000" dirty="0">
                <a:latin typeface="微軟正黑體" pitchFamily="34" charset="-120"/>
                <a:ea typeface="微軟正黑體" pitchFamily="34" charset="-120"/>
              </a:rPr>
              <a:t>Club </a:t>
            </a:r>
            <a:r>
              <a:rPr lang="en-US" altLang="zh-TW" sz="3600" b="1" dirty="0">
                <a:latin typeface="微軟正黑體" pitchFamily="34" charset="-120"/>
                <a:ea typeface="微軟正黑體" pitchFamily="34" charset="-120"/>
              </a:rPr>
              <a:t>Sergeant at Arms</a:t>
            </a:r>
            <a:endParaRPr lang="zh-TW" altLang="en-US" sz="3600" b="1" dirty="0">
              <a:latin typeface="微軟正黑體" pitchFamily="34" charset="-120"/>
              <a:ea typeface="微軟正黑體" pitchFamily="34" charset="-120"/>
            </a:endParaRPr>
          </a:p>
        </p:txBody>
      </p:sp>
      <p:sp>
        <p:nvSpPr>
          <p:cNvPr id="10" name="文字方塊 9"/>
          <p:cNvSpPr txBox="1"/>
          <p:nvPr/>
        </p:nvSpPr>
        <p:spPr>
          <a:xfrm>
            <a:off x="85089" y="125413"/>
            <a:ext cx="9580200" cy="523220"/>
          </a:xfrm>
          <a:prstGeom prst="rect">
            <a:avLst/>
          </a:prstGeom>
          <a:noFill/>
        </p:spPr>
        <p:txBody>
          <a:bodyPr wrap="square" rtlCol="0">
            <a:spAutoFit/>
          </a:bodyPr>
          <a:lstStyle/>
          <a:p>
            <a:pPr algn="l"/>
            <a:r>
              <a:rPr lang="zh-TW" altLang="en-US" sz="2800" b="1" dirty="0" smtClean="0">
                <a:solidFill>
                  <a:schemeClr val="bg1"/>
                </a:solidFill>
              </a:rPr>
              <a:t>分會幹部</a:t>
            </a:r>
            <a:endParaRPr lang="zh-TW" altLang="en-US" sz="28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27655"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27656" name="Title 7"/>
          <p:cNvSpPr>
            <a:spLocks/>
          </p:cNvSpPr>
          <p:nvPr/>
        </p:nvSpPr>
        <p:spPr bwMode="auto">
          <a:xfrm>
            <a:off x="103188" y="177800"/>
            <a:ext cx="7694612" cy="625475"/>
          </a:xfrm>
          <a:prstGeom prst="rect">
            <a:avLst/>
          </a:prstGeom>
          <a:noFill/>
          <a:ln w="9525">
            <a:noFill/>
            <a:miter lim="800000"/>
            <a:headEnd/>
            <a:tailEnd/>
          </a:ln>
        </p:spPr>
        <p:txBody>
          <a:bodyPr/>
          <a:lstStyle/>
          <a:p>
            <a:pPr algn="l"/>
            <a:r>
              <a:rPr lang="en-US" altLang="zh-TW" sz="2400">
                <a:solidFill>
                  <a:schemeClr val="bg1"/>
                </a:solidFill>
              </a:rPr>
              <a:t>Online Banners and E-mail</a:t>
            </a:r>
          </a:p>
        </p:txBody>
      </p:sp>
      <p:pic>
        <p:nvPicPr>
          <p:cNvPr id="27657" name="Picture 11"/>
          <p:cNvPicPr>
            <a:picLocks noChangeAspect="1" noChangeArrowheads="1"/>
          </p:cNvPicPr>
          <p:nvPr/>
        </p:nvPicPr>
        <p:blipFill>
          <a:blip r:embed="rId3"/>
          <a:srcRect/>
          <a:stretch>
            <a:fillRect/>
          </a:stretch>
        </p:blipFill>
        <p:spPr bwMode="auto">
          <a:xfrm>
            <a:off x="852488" y="1771650"/>
            <a:ext cx="8353425" cy="4595813"/>
          </a:xfrm>
          <a:prstGeom prst="rect">
            <a:avLst/>
          </a:prstGeom>
          <a:noFill/>
          <a:ln w="9525" algn="ctr">
            <a:noFill/>
            <a:miter lim="800000"/>
            <a:headEnd/>
            <a:tailEnd/>
          </a:ln>
          <a:effectLst/>
        </p:spPr>
      </p:pic>
      <p:pic>
        <p:nvPicPr>
          <p:cNvPr id="27658" name="Picture 18" descr="ToastmastersLogo-Color.eps"/>
          <p:cNvPicPr>
            <a:picLocks noChangeAspect="1"/>
          </p:cNvPicPr>
          <p:nvPr/>
        </p:nvPicPr>
        <p:blipFill>
          <a:blip r:embed="rId4"/>
          <a:srcRect/>
          <a:stretch>
            <a:fillRect/>
          </a:stretch>
        </p:blipFill>
        <p:spPr bwMode="auto">
          <a:xfrm>
            <a:off x="8199438" y="125413"/>
            <a:ext cx="1522412" cy="130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28679"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28680" name="Title 7"/>
          <p:cNvSpPr>
            <a:spLocks/>
          </p:cNvSpPr>
          <p:nvPr/>
        </p:nvSpPr>
        <p:spPr bwMode="auto">
          <a:xfrm>
            <a:off x="103188" y="177800"/>
            <a:ext cx="7694612" cy="625475"/>
          </a:xfrm>
          <a:prstGeom prst="rect">
            <a:avLst/>
          </a:prstGeom>
          <a:noFill/>
          <a:ln w="9525">
            <a:noFill/>
            <a:miter lim="800000"/>
            <a:headEnd/>
            <a:tailEnd/>
          </a:ln>
        </p:spPr>
        <p:txBody>
          <a:bodyPr/>
          <a:lstStyle/>
          <a:p>
            <a:pPr algn="l"/>
            <a:r>
              <a:rPr lang="zh-TW" altLang="en-US" sz="2400" dirty="0" smtClean="0">
                <a:solidFill>
                  <a:schemeClr val="bg1"/>
                </a:solidFill>
              </a:rPr>
              <a:t>數位版手冊與雜誌</a:t>
            </a:r>
            <a:endParaRPr lang="en-US" altLang="zh-TW" sz="2400" dirty="0">
              <a:solidFill>
                <a:schemeClr val="bg1"/>
              </a:solidFill>
            </a:endParaRPr>
          </a:p>
        </p:txBody>
      </p:sp>
      <p:pic>
        <p:nvPicPr>
          <p:cNvPr id="28681"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3074" name="Picture 2"/>
          <p:cNvPicPr>
            <a:picLocks noChangeAspect="1" noChangeArrowheads="1"/>
          </p:cNvPicPr>
          <p:nvPr/>
        </p:nvPicPr>
        <p:blipFill>
          <a:blip r:embed="rId4"/>
          <a:srcRect/>
          <a:stretch>
            <a:fillRect/>
          </a:stretch>
        </p:blipFill>
        <p:spPr bwMode="auto">
          <a:xfrm>
            <a:off x="401638" y="1727200"/>
            <a:ext cx="3592512" cy="4645025"/>
          </a:xfrm>
          <a:prstGeom prst="rect">
            <a:avLst/>
          </a:prstGeom>
          <a:noFill/>
          <a:ln>
            <a:noFill/>
          </a:ln>
          <a:effectLst>
            <a:outerShdw blurRad="63500" sx="102000" sy="102000" algn="ctr" rotWithShape="0">
              <a:prstClr val="black">
                <a:alpha val="40000"/>
              </a:prstClr>
            </a:outerShdw>
          </a:effectLst>
          <a:extLst/>
        </p:spPr>
      </p:pic>
      <p:pic>
        <p:nvPicPr>
          <p:cNvPr id="3075" name="Picture 3"/>
          <p:cNvPicPr>
            <a:picLocks noChangeAspect="1" noChangeArrowheads="1"/>
          </p:cNvPicPr>
          <p:nvPr/>
        </p:nvPicPr>
        <p:blipFill>
          <a:blip r:embed="rId5"/>
          <a:srcRect/>
          <a:stretch>
            <a:fillRect/>
          </a:stretch>
        </p:blipFill>
        <p:spPr bwMode="auto">
          <a:xfrm rot="20559348">
            <a:off x="4965700" y="1827213"/>
            <a:ext cx="2438400" cy="3152775"/>
          </a:xfrm>
          <a:prstGeom prst="rect">
            <a:avLst/>
          </a:prstGeom>
          <a:noFill/>
          <a:ln>
            <a:noFill/>
          </a:ln>
          <a:effectLst>
            <a:outerShdw blurRad="63500" sx="102000" sy="102000" algn="ctr" rotWithShape="0">
              <a:prstClr val="black">
                <a:alpha val="40000"/>
              </a:prstClr>
            </a:outerShdw>
          </a:effectLst>
          <a:extLst/>
        </p:spPr>
      </p:pic>
      <p:pic>
        <p:nvPicPr>
          <p:cNvPr id="3076" name="Picture 4"/>
          <p:cNvPicPr>
            <a:picLocks noChangeAspect="1" noChangeArrowheads="1"/>
          </p:cNvPicPr>
          <p:nvPr/>
        </p:nvPicPr>
        <p:blipFill>
          <a:blip r:embed="rId6"/>
          <a:srcRect/>
          <a:stretch>
            <a:fillRect/>
          </a:stretch>
        </p:blipFill>
        <p:spPr bwMode="auto">
          <a:xfrm rot="752219">
            <a:off x="6980238" y="1890713"/>
            <a:ext cx="2438400" cy="3151187"/>
          </a:xfrm>
          <a:prstGeom prst="rect">
            <a:avLst/>
          </a:prstGeom>
          <a:noFill/>
          <a:ln>
            <a:noFill/>
          </a:ln>
          <a:effectLst>
            <a:outerShdw blurRad="63500" sx="102000" sy="102000" algn="ctr" rotWithShape="0">
              <a:prstClr val="black">
                <a:alpha val="40000"/>
              </a:prstClr>
            </a:outerShdw>
          </a:effectLst>
          <a:extLst/>
        </p:spPr>
      </p:pic>
      <p:pic>
        <p:nvPicPr>
          <p:cNvPr id="3077" name="Picture 5"/>
          <p:cNvPicPr>
            <a:picLocks noChangeAspect="1" noChangeArrowheads="1"/>
          </p:cNvPicPr>
          <p:nvPr/>
        </p:nvPicPr>
        <p:blipFill>
          <a:blip r:embed="rId7"/>
          <a:srcRect/>
          <a:stretch>
            <a:fillRect/>
          </a:stretch>
        </p:blipFill>
        <p:spPr bwMode="auto">
          <a:xfrm rot="21153861">
            <a:off x="6059488" y="3117850"/>
            <a:ext cx="2438400" cy="3151188"/>
          </a:xfrm>
          <a:prstGeom prst="rect">
            <a:avLst/>
          </a:prstGeom>
          <a:noFill/>
          <a:ln>
            <a:noFill/>
          </a:ln>
          <a:effectLst>
            <a:outerShdw blurRad="63500" sx="102000" sy="102000" algn="ctr" rotWithShape="0">
              <a:prstClr val="black">
                <a:alpha val="40000"/>
              </a:prstClr>
            </a:outerShdw>
          </a:effectLs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1751"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31752" name="Title 7"/>
          <p:cNvSpPr>
            <a:spLocks/>
          </p:cNvSpPr>
          <p:nvPr/>
        </p:nvSpPr>
        <p:spPr bwMode="auto">
          <a:xfrm>
            <a:off x="103188" y="177800"/>
            <a:ext cx="7694612" cy="625475"/>
          </a:xfrm>
          <a:prstGeom prst="rect">
            <a:avLst/>
          </a:prstGeom>
          <a:noFill/>
          <a:ln w="9525">
            <a:noFill/>
            <a:miter lim="800000"/>
            <a:headEnd/>
            <a:tailEnd/>
          </a:ln>
        </p:spPr>
        <p:txBody>
          <a:bodyPr/>
          <a:lstStyle/>
          <a:p>
            <a:pPr lvl="0" algn="l">
              <a:spcBef>
                <a:spcPct val="20000"/>
              </a:spcBef>
            </a:pPr>
            <a:r>
              <a:rPr lang="zh-TW" altLang="en-US" sz="2400" dirty="0">
                <a:solidFill>
                  <a:schemeClr val="bg1"/>
                </a:solidFill>
              </a:rPr>
              <a:t>簡報範本</a:t>
            </a:r>
            <a:endParaRPr lang="en-US" altLang="zh-TW" sz="2400" dirty="0">
              <a:solidFill>
                <a:schemeClr val="bg1"/>
              </a:solidFill>
            </a:endParaRPr>
          </a:p>
        </p:txBody>
      </p:sp>
      <p:pic>
        <p:nvPicPr>
          <p:cNvPr id="31753"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31754" name="Picture 2"/>
          <p:cNvPicPr>
            <a:picLocks noChangeAspect="1" noChangeArrowheads="1"/>
          </p:cNvPicPr>
          <p:nvPr/>
        </p:nvPicPr>
        <p:blipFill>
          <a:blip r:embed="rId4"/>
          <a:srcRect l="24155" t="48053" r="22600" b="29834"/>
          <a:stretch>
            <a:fillRect/>
          </a:stretch>
        </p:blipFill>
        <p:spPr bwMode="auto">
          <a:xfrm>
            <a:off x="576263" y="2581275"/>
            <a:ext cx="8886825"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2775"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32776" name="Title 7"/>
          <p:cNvSpPr>
            <a:spLocks/>
          </p:cNvSpPr>
          <p:nvPr/>
        </p:nvSpPr>
        <p:spPr bwMode="auto">
          <a:xfrm>
            <a:off x="103188" y="177800"/>
            <a:ext cx="7694612" cy="625475"/>
          </a:xfrm>
          <a:prstGeom prst="rect">
            <a:avLst/>
          </a:prstGeom>
          <a:noFill/>
          <a:ln w="9525">
            <a:noFill/>
            <a:miter lim="800000"/>
            <a:headEnd/>
            <a:tailEnd/>
          </a:ln>
        </p:spPr>
        <p:txBody>
          <a:bodyPr/>
          <a:lstStyle/>
          <a:p>
            <a:pPr algn="l"/>
            <a:r>
              <a:rPr lang="zh-TW" altLang="en-US" sz="2400" dirty="0" smtClean="0">
                <a:solidFill>
                  <a:schemeClr val="bg1"/>
                </a:solidFill>
              </a:rPr>
              <a:t>信紙或名片範本</a:t>
            </a:r>
            <a:endParaRPr lang="en-US" altLang="zh-TW" sz="2400" dirty="0">
              <a:solidFill>
                <a:schemeClr val="bg1"/>
              </a:solidFill>
            </a:endParaRPr>
          </a:p>
        </p:txBody>
      </p:sp>
      <p:pic>
        <p:nvPicPr>
          <p:cNvPr id="32777" name="Picture 12"/>
          <p:cNvPicPr>
            <a:picLocks noChangeAspect="1" noChangeArrowheads="1"/>
          </p:cNvPicPr>
          <p:nvPr/>
        </p:nvPicPr>
        <p:blipFill>
          <a:blip r:embed="rId3"/>
          <a:srcRect l="9344"/>
          <a:stretch>
            <a:fillRect/>
          </a:stretch>
        </p:blipFill>
        <p:spPr bwMode="auto">
          <a:xfrm>
            <a:off x="1317625" y="2035175"/>
            <a:ext cx="7091363" cy="4479925"/>
          </a:xfrm>
          <a:prstGeom prst="rect">
            <a:avLst/>
          </a:prstGeom>
          <a:noFill/>
          <a:ln w="9525" algn="ctr">
            <a:noFill/>
            <a:miter lim="800000"/>
            <a:headEnd/>
            <a:tailEnd/>
          </a:ln>
          <a:effectLst/>
        </p:spPr>
      </p:pic>
      <p:pic>
        <p:nvPicPr>
          <p:cNvPr id="32778" name="Picture 18" descr="ToastmastersLogo-Color.eps"/>
          <p:cNvPicPr>
            <a:picLocks noChangeAspect="1"/>
          </p:cNvPicPr>
          <p:nvPr/>
        </p:nvPicPr>
        <p:blipFill>
          <a:blip r:embed="rId4"/>
          <a:srcRect/>
          <a:stretch>
            <a:fillRect/>
          </a:stretch>
        </p:blipFill>
        <p:spPr bwMode="auto">
          <a:xfrm>
            <a:off x="8199438" y="125413"/>
            <a:ext cx="1522412" cy="130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3" name="Rectangle 2"/>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4" name="Rectangle 3"/>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5" name="Rectangle 4"/>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33799"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33800" name="Title 7"/>
          <p:cNvSpPr>
            <a:spLocks/>
          </p:cNvSpPr>
          <p:nvPr/>
        </p:nvSpPr>
        <p:spPr bwMode="auto">
          <a:xfrm>
            <a:off x="103188" y="177800"/>
            <a:ext cx="7694612" cy="625475"/>
          </a:xfrm>
          <a:prstGeom prst="rect">
            <a:avLst/>
          </a:prstGeom>
          <a:noFill/>
          <a:ln w="9525">
            <a:noFill/>
            <a:miter lim="800000"/>
            <a:headEnd/>
            <a:tailEnd/>
          </a:ln>
        </p:spPr>
        <p:txBody>
          <a:bodyPr/>
          <a:lstStyle/>
          <a:p>
            <a:pPr algn="l"/>
            <a:r>
              <a:rPr lang="zh-TW" altLang="en-US" sz="2400" dirty="0" smtClean="0">
                <a:solidFill>
                  <a:schemeClr val="bg1"/>
                </a:solidFill>
              </a:rPr>
              <a:t>小手冊或傳單範本</a:t>
            </a:r>
            <a:endParaRPr lang="en-US" altLang="zh-TW" sz="2400" dirty="0">
              <a:solidFill>
                <a:schemeClr val="bg1"/>
              </a:solidFill>
            </a:endParaRPr>
          </a:p>
        </p:txBody>
      </p:sp>
      <p:pic>
        <p:nvPicPr>
          <p:cNvPr id="33801"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pic>
        <p:nvPicPr>
          <p:cNvPr id="33802" name="Picture 2"/>
          <p:cNvPicPr>
            <a:picLocks noChangeAspect="1" noChangeArrowheads="1"/>
          </p:cNvPicPr>
          <p:nvPr/>
        </p:nvPicPr>
        <p:blipFill>
          <a:blip r:embed="rId4"/>
          <a:srcRect/>
          <a:stretch>
            <a:fillRect/>
          </a:stretch>
        </p:blipFill>
        <p:spPr bwMode="auto">
          <a:xfrm>
            <a:off x="1216025" y="2343150"/>
            <a:ext cx="7626350" cy="420052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4288" y="-15875"/>
            <a:ext cx="10155238" cy="7842250"/>
          </a:xfrm>
          <a:prstGeom prst="rect">
            <a:avLst/>
          </a:prstGeom>
          <a:noFill/>
          <a:ln w="9525">
            <a:noFill/>
            <a:miter lim="800000"/>
            <a:headEnd/>
            <a:tailEnd/>
          </a:ln>
        </p:spPr>
      </p:pic>
      <p:sp>
        <p:nvSpPr>
          <p:cNvPr id="4" name="TextBox 3"/>
          <p:cNvSpPr txBox="1">
            <a:spLocks noChangeArrowheads="1"/>
          </p:cNvSpPr>
          <p:nvPr/>
        </p:nvSpPr>
        <p:spPr bwMode="auto">
          <a:xfrm>
            <a:off x="4335463" y="2614691"/>
            <a:ext cx="3647152" cy="923330"/>
          </a:xfrm>
          <a:prstGeom prst="rect">
            <a:avLst/>
          </a:prstGeom>
          <a:noFill/>
          <a:ln w="9525">
            <a:noFill/>
            <a:miter lim="800000"/>
            <a:headEnd/>
            <a:tailEnd/>
          </a:ln>
        </p:spPr>
        <p:txBody>
          <a:bodyPr wrap="none">
            <a:spAutoFit/>
          </a:bodyPr>
          <a:lstStyle/>
          <a:p>
            <a:pPr algn="l" defTabSz="914400"/>
            <a:r>
              <a:rPr lang="zh-TW" altLang="en-US" sz="5400" dirty="0" smtClean="0">
                <a:solidFill>
                  <a:srgbClr val="F2DF74"/>
                </a:solidFill>
                <a:latin typeface="Gotham Bold"/>
                <a:cs typeface="Arial" pitchFamily="34" charset="0"/>
              </a:rPr>
              <a:t>領袖的搖籃</a:t>
            </a:r>
          </a:p>
        </p:txBody>
      </p:sp>
      <p:sp>
        <p:nvSpPr>
          <p:cNvPr id="8" name="TextBox 4"/>
          <p:cNvSpPr txBox="1">
            <a:spLocks noChangeArrowheads="1"/>
          </p:cNvSpPr>
          <p:nvPr/>
        </p:nvSpPr>
        <p:spPr bwMode="auto">
          <a:xfrm>
            <a:off x="4335463" y="3332241"/>
            <a:ext cx="4706545" cy="1754326"/>
          </a:xfrm>
          <a:prstGeom prst="rect">
            <a:avLst/>
          </a:prstGeom>
          <a:noFill/>
          <a:ln w="9525">
            <a:noFill/>
            <a:miter lim="800000"/>
            <a:headEnd/>
            <a:tailEnd/>
          </a:ln>
        </p:spPr>
        <p:txBody>
          <a:bodyPr wrap="none">
            <a:spAutoFit/>
          </a:bodyPr>
          <a:lstStyle/>
          <a:p>
            <a:pPr algn="l" defTabSz="914400"/>
            <a:r>
              <a:rPr lang="en-US" altLang="zh-TW" sz="5400" dirty="0" smtClean="0">
                <a:solidFill>
                  <a:schemeClr val="bg1"/>
                </a:solidFill>
                <a:latin typeface="Gotham Bold"/>
                <a:cs typeface="Arial" pitchFamily="34" charset="0"/>
              </a:rPr>
              <a:t>Where Leader</a:t>
            </a:r>
          </a:p>
          <a:p>
            <a:pPr algn="l" defTabSz="914400"/>
            <a:r>
              <a:rPr lang="en-US" altLang="zh-TW" sz="5400" dirty="0" smtClean="0">
                <a:solidFill>
                  <a:schemeClr val="bg1"/>
                </a:solidFill>
                <a:latin typeface="Gotham Bold"/>
                <a:cs typeface="Arial" pitchFamily="34" charset="0"/>
              </a:rPr>
              <a:t>Are Made</a:t>
            </a:r>
            <a:endParaRPr lang="en-US" altLang="zh-TW" sz="5400" dirty="0">
              <a:solidFill>
                <a:schemeClr val="bg1"/>
              </a:solidFill>
              <a:latin typeface="Gotham Bold"/>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4288" y="-15875"/>
            <a:ext cx="10155238" cy="7842250"/>
          </a:xfrm>
          <a:prstGeom prst="rect">
            <a:avLst/>
          </a:prstGeom>
          <a:noFill/>
          <a:ln w="9525">
            <a:noFill/>
            <a:miter lim="800000"/>
            <a:headEnd/>
            <a:tailEnd/>
          </a:ln>
        </p:spPr>
      </p:pic>
      <p:sp>
        <p:nvSpPr>
          <p:cNvPr id="4" name="TextBox 3"/>
          <p:cNvSpPr txBox="1">
            <a:spLocks noChangeArrowheads="1"/>
          </p:cNvSpPr>
          <p:nvPr/>
        </p:nvSpPr>
        <p:spPr bwMode="auto">
          <a:xfrm>
            <a:off x="4335463" y="3390900"/>
            <a:ext cx="2954655" cy="923330"/>
          </a:xfrm>
          <a:prstGeom prst="rect">
            <a:avLst/>
          </a:prstGeom>
          <a:noFill/>
          <a:ln w="9525">
            <a:noFill/>
            <a:miter lim="800000"/>
            <a:headEnd/>
            <a:tailEnd/>
          </a:ln>
        </p:spPr>
        <p:txBody>
          <a:bodyPr wrap="none">
            <a:spAutoFit/>
          </a:bodyPr>
          <a:lstStyle/>
          <a:p>
            <a:pPr algn="l" defTabSz="914400"/>
            <a:r>
              <a:rPr lang="zh-TW" altLang="en-US" sz="5400" dirty="0" smtClean="0">
                <a:solidFill>
                  <a:srgbClr val="F2DF74"/>
                </a:solidFill>
                <a:latin typeface="Gotham Bold"/>
                <a:cs typeface="Arial" pitchFamily="34" charset="0"/>
              </a:rPr>
              <a:t>謝謝各位</a:t>
            </a:r>
            <a:endParaRPr lang="en-US" altLang="zh-TW" sz="5400" dirty="0">
              <a:solidFill>
                <a:srgbClr val="F2DF74"/>
              </a:solidFill>
              <a:latin typeface="Gotham Bold"/>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dirty="0">
                <a:solidFill>
                  <a:schemeClr val="bg1"/>
                </a:solidFill>
                <a:latin typeface="Calibri" pitchFamily="34" charset="0"/>
                <a:cs typeface="Tahoma" pitchFamily="34" charset="0"/>
              </a:rPr>
              <a:t>www.toastmasters.org</a:t>
            </a:r>
          </a:p>
        </p:txBody>
      </p:sp>
      <p:sp>
        <p:nvSpPr>
          <p:cNvPr id="12" name="文字方塊 11"/>
          <p:cNvSpPr txBox="1"/>
          <p:nvPr/>
        </p:nvSpPr>
        <p:spPr>
          <a:xfrm>
            <a:off x="85089" y="125413"/>
            <a:ext cx="9580200" cy="523220"/>
          </a:xfrm>
          <a:prstGeom prst="rect">
            <a:avLst/>
          </a:prstGeom>
          <a:noFill/>
        </p:spPr>
        <p:txBody>
          <a:bodyPr wrap="square" rtlCol="0">
            <a:spAutoFit/>
          </a:bodyPr>
          <a:lstStyle/>
          <a:p>
            <a:pPr algn="l"/>
            <a:r>
              <a:rPr lang="en-US" altLang="zh-TW" sz="2800" b="1" dirty="0" smtClean="0">
                <a:solidFill>
                  <a:schemeClr val="bg1"/>
                </a:solidFill>
              </a:rPr>
              <a:t>Google </a:t>
            </a:r>
            <a:r>
              <a:rPr lang="zh-TW" altLang="en-US" sz="2800" b="1" dirty="0" smtClean="0">
                <a:solidFill>
                  <a:schemeClr val="bg1"/>
                </a:solidFill>
              </a:rPr>
              <a:t>搜尋引擎</a:t>
            </a:r>
            <a:endParaRPr lang="zh-TW" altLang="en-US" sz="2800" dirty="0">
              <a:solidFill>
                <a:schemeClr val="bg1"/>
              </a:solidFill>
            </a:endParaRPr>
          </a:p>
        </p:txBody>
      </p:sp>
      <p:pic>
        <p:nvPicPr>
          <p:cNvPr id="94210" name="Picture 2"/>
          <p:cNvPicPr>
            <a:picLocks noChangeAspect="1" noChangeArrowheads="1"/>
          </p:cNvPicPr>
          <p:nvPr/>
        </p:nvPicPr>
        <p:blipFill>
          <a:blip r:embed="rId4"/>
          <a:srcRect/>
          <a:stretch>
            <a:fillRect/>
          </a:stretch>
        </p:blipFill>
        <p:spPr bwMode="auto">
          <a:xfrm>
            <a:off x="538052" y="945744"/>
            <a:ext cx="5962650" cy="2733675"/>
          </a:xfrm>
          <a:prstGeom prst="rect">
            <a:avLst/>
          </a:prstGeom>
          <a:noFill/>
          <a:ln w="9525" cap="flat" cmpd="sng" algn="ctr">
            <a:noFill/>
            <a:prstDash val="solid"/>
            <a:miter lim="800000"/>
            <a:headEnd/>
            <a:tailEnd/>
          </a:ln>
        </p:spPr>
      </p:pic>
      <p:pic>
        <p:nvPicPr>
          <p:cNvPr id="94211" name="Picture 3"/>
          <p:cNvPicPr>
            <a:picLocks noChangeAspect="1" noChangeArrowheads="1"/>
          </p:cNvPicPr>
          <p:nvPr/>
        </p:nvPicPr>
        <p:blipFill>
          <a:blip r:embed="rId5"/>
          <a:srcRect/>
          <a:stretch>
            <a:fillRect/>
          </a:stretch>
        </p:blipFill>
        <p:spPr bwMode="auto">
          <a:xfrm>
            <a:off x="538052" y="3866607"/>
            <a:ext cx="8781275" cy="3258647"/>
          </a:xfrm>
          <a:prstGeom prst="rect">
            <a:avLst/>
          </a:prstGeom>
          <a:noFill/>
          <a:ln w="9525" cap="flat" cmpd="sng" algn="ctr">
            <a:noFill/>
            <a:prstDash val="solid"/>
            <a:miter lim="800000"/>
            <a:headEnd/>
            <a:tailEnd/>
          </a:ln>
        </p:spPr>
      </p:pic>
      <p:cxnSp>
        <p:nvCxnSpPr>
          <p:cNvPr id="16" name="直線單箭頭接點 15"/>
          <p:cNvCxnSpPr/>
          <p:nvPr/>
        </p:nvCxnSpPr>
        <p:spPr>
          <a:xfrm>
            <a:off x="5401340" y="2413591"/>
            <a:ext cx="1414130"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8" name="文字方塊 17"/>
          <p:cNvSpPr txBox="1"/>
          <p:nvPr/>
        </p:nvSpPr>
        <p:spPr>
          <a:xfrm>
            <a:off x="6815470" y="2137144"/>
            <a:ext cx="3083442" cy="1477328"/>
          </a:xfrm>
          <a:prstGeom prst="rect">
            <a:avLst/>
          </a:prstGeom>
          <a:noFill/>
        </p:spPr>
        <p:txBody>
          <a:bodyPr wrap="square" rtlCol="0">
            <a:spAutoFit/>
          </a:bodyPr>
          <a:lstStyle/>
          <a:p>
            <a:r>
              <a:rPr lang="zh-TW" altLang="en-US" sz="3600" b="1" dirty="0" smtClean="0"/>
              <a:t>輸入關鍵字 </a:t>
            </a:r>
            <a:r>
              <a:rPr lang="en-US" altLang="zh-TW" sz="3600" b="1" dirty="0" smtClean="0">
                <a:solidFill>
                  <a:srgbClr val="FF0000"/>
                </a:solidFill>
              </a:rPr>
              <a:t>toastmasters</a:t>
            </a:r>
            <a:endParaRPr lang="zh-TW" altLang="en-US" sz="3600" dirty="0" smtClean="0">
              <a:solidFill>
                <a:srgbClr val="FF0000"/>
              </a:solidFill>
            </a:endParaRPr>
          </a:p>
          <a:p>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dirty="0">
                <a:solidFill>
                  <a:schemeClr val="bg1"/>
                </a:solidFill>
                <a:latin typeface="Calibri" pitchFamily="34" charset="0"/>
                <a:cs typeface="Tahoma" pitchFamily="34" charset="0"/>
              </a:rPr>
              <a:t>www.toastmasters.org</a:t>
            </a:r>
          </a:p>
        </p:txBody>
      </p:sp>
      <p:pic>
        <p:nvPicPr>
          <p:cNvPr id="10" name="Picture 2"/>
          <p:cNvPicPr>
            <a:picLocks noChangeAspect="1" noChangeArrowheads="1"/>
          </p:cNvPicPr>
          <p:nvPr/>
        </p:nvPicPr>
        <p:blipFill>
          <a:blip r:embed="rId4"/>
          <a:srcRect/>
          <a:stretch>
            <a:fillRect/>
          </a:stretch>
        </p:blipFill>
        <p:spPr bwMode="auto">
          <a:xfrm>
            <a:off x="199914" y="1490961"/>
            <a:ext cx="9382125" cy="5734050"/>
          </a:xfrm>
          <a:prstGeom prst="rect">
            <a:avLst/>
          </a:prstGeom>
          <a:noFill/>
          <a:ln w="9525" cap="flat" cmpd="sng" algn="ctr">
            <a:noFill/>
            <a:prstDash val="solid"/>
            <a:miter lim="800000"/>
            <a:headEnd/>
            <a:tailEnd/>
          </a:ln>
        </p:spPr>
      </p:pic>
      <p:sp>
        <p:nvSpPr>
          <p:cNvPr id="11" name="文字方塊 10"/>
          <p:cNvSpPr txBox="1"/>
          <p:nvPr/>
        </p:nvSpPr>
        <p:spPr>
          <a:xfrm>
            <a:off x="85089" y="125413"/>
            <a:ext cx="9580200" cy="954107"/>
          </a:xfrm>
          <a:prstGeom prst="rect">
            <a:avLst/>
          </a:prstGeom>
          <a:noFill/>
        </p:spPr>
        <p:txBody>
          <a:bodyPr wrap="square" rtlCol="0">
            <a:spAutoFit/>
          </a:bodyPr>
          <a:lstStyle/>
          <a:p>
            <a:pPr algn="l"/>
            <a:r>
              <a:rPr lang="zh-TW" altLang="en-US" sz="2800" dirty="0" smtClean="0">
                <a:solidFill>
                  <a:schemeClr val="bg1"/>
                </a:solidFill>
              </a:rPr>
              <a:t>總會網站 </a:t>
            </a:r>
            <a:r>
              <a:rPr lang="en-US" altLang="zh-TW" sz="2800" dirty="0" smtClean="0">
                <a:solidFill>
                  <a:schemeClr val="bg1"/>
                </a:solidFill>
              </a:rPr>
              <a:t>http://</a:t>
            </a:r>
            <a:r>
              <a:rPr lang="en-US" altLang="zh-TW" sz="2800" b="1" dirty="0" smtClean="0">
                <a:solidFill>
                  <a:schemeClr val="bg1"/>
                </a:solidFill>
                <a:latin typeface="Calibri" pitchFamily="34" charset="0"/>
                <a:cs typeface="Tahoma" pitchFamily="34" charset="0"/>
              </a:rPr>
              <a:t>www.toastmasters.org</a:t>
            </a:r>
          </a:p>
          <a:p>
            <a:pPr algn="l"/>
            <a:r>
              <a:rPr lang="zh-TW" altLang="en-US" sz="2800" dirty="0" smtClean="0">
                <a:solidFill>
                  <a:schemeClr val="bg1"/>
                </a:solidFill>
              </a:rPr>
              <a:t> </a:t>
            </a:r>
            <a:endParaRPr lang="zh-TW" altLang="en-US" sz="2800" dirty="0">
              <a:solidFill>
                <a:schemeClr val="bg1"/>
              </a:solidFill>
            </a:endParaRPr>
          </a:p>
        </p:txBody>
      </p:sp>
      <p:cxnSp>
        <p:nvCxnSpPr>
          <p:cNvPr id="15" name="直線單箭頭接點 14"/>
          <p:cNvCxnSpPr/>
          <p:nvPr/>
        </p:nvCxnSpPr>
        <p:spPr>
          <a:xfrm>
            <a:off x="988827" y="4637383"/>
            <a:ext cx="1337968" cy="1588"/>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7" name="文字方塊 16"/>
          <p:cNvSpPr txBox="1"/>
          <p:nvPr/>
        </p:nvSpPr>
        <p:spPr>
          <a:xfrm>
            <a:off x="2326795" y="3900306"/>
            <a:ext cx="3553010" cy="1200329"/>
          </a:xfrm>
          <a:prstGeom prst="rect">
            <a:avLst/>
          </a:prstGeom>
          <a:solidFill>
            <a:srgbClr val="FFFF00"/>
          </a:solidFill>
        </p:spPr>
        <p:txBody>
          <a:bodyPr wrap="square" rtlCol="0">
            <a:spAutoFit/>
          </a:bodyPr>
          <a:lstStyle/>
          <a:p>
            <a:r>
              <a:rPr lang="zh-TW" altLang="en-US" sz="3600" b="1" dirty="0" smtClean="0"/>
              <a:t>點選</a:t>
            </a:r>
            <a:endParaRPr lang="en-US" altLang="zh-TW" sz="3600" b="1" dirty="0" smtClean="0"/>
          </a:p>
          <a:p>
            <a:r>
              <a:rPr lang="en-US" altLang="zh-TW" sz="3600" b="1" dirty="0" smtClean="0">
                <a:solidFill>
                  <a:srgbClr val="FF0000"/>
                </a:solidFill>
              </a:rPr>
              <a:t>LOGIN</a:t>
            </a:r>
            <a:r>
              <a:rPr lang="zh-TW" altLang="en-US" sz="3600" b="1" dirty="0" smtClean="0">
                <a:solidFill>
                  <a:srgbClr val="FF0000"/>
                </a:solidFill>
              </a:rPr>
              <a:t> 登入</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3079"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3080"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sp>
        <p:nvSpPr>
          <p:cNvPr id="3081" name="TextBox 4"/>
          <p:cNvSpPr txBox="1">
            <a:spLocks noChangeArrowheads="1"/>
          </p:cNvSpPr>
          <p:nvPr/>
        </p:nvSpPr>
        <p:spPr bwMode="auto">
          <a:xfrm>
            <a:off x="0" y="3317875"/>
            <a:ext cx="10058400" cy="771525"/>
          </a:xfrm>
          <a:prstGeom prst="rect">
            <a:avLst/>
          </a:prstGeom>
          <a:noFill/>
          <a:ln w="9525">
            <a:noFill/>
            <a:miter lim="800000"/>
            <a:headEnd/>
            <a:tailEnd/>
          </a:ln>
        </p:spPr>
        <p:txBody>
          <a:bodyPr lIns="101882" tIns="50941" rIns="101882" bIns="50941">
            <a:spAutoFit/>
          </a:bodyPr>
          <a:lstStyle/>
          <a:p>
            <a:r>
              <a:rPr lang="en-US" altLang="zh-TW" sz="4400" b="1" dirty="0">
                <a:solidFill>
                  <a:srgbClr val="000000"/>
                </a:solidFill>
                <a:cs typeface="Tahoma" pitchFamily="34" charset="0"/>
              </a:rPr>
              <a:t>WHAT IS A BRAND?</a:t>
            </a:r>
          </a:p>
        </p:txBody>
      </p:sp>
      <p:pic>
        <p:nvPicPr>
          <p:cNvPr id="3082" name="Picture 10"/>
          <p:cNvPicPr>
            <a:picLocks noChangeAspect="1" noChangeArrowheads="1"/>
          </p:cNvPicPr>
          <p:nvPr/>
        </p:nvPicPr>
        <p:blipFill>
          <a:blip r:embed="rId4"/>
          <a:srcRect/>
          <a:stretch>
            <a:fillRect/>
          </a:stretch>
        </p:blipFill>
        <p:spPr bwMode="auto">
          <a:xfrm>
            <a:off x="148887" y="1631246"/>
            <a:ext cx="9721850" cy="4916308"/>
          </a:xfrm>
          <a:prstGeom prst="rect">
            <a:avLst/>
          </a:prstGeom>
          <a:noFill/>
          <a:ln w="9525" cap="flat" cmpd="sng" algn="ctr">
            <a:noFill/>
            <a:prstDash val="solid"/>
            <a:miter lim="800000"/>
            <a:headEnd/>
            <a:tailEnd/>
          </a:ln>
        </p:spPr>
      </p:pic>
      <p:sp>
        <p:nvSpPr>
          <p:cNvPr id="11" name="文字方塊 10"/>
          <p:cNvSpPr txBox="1"/>
          <p:nvPr/>
        </p:nvSpPr>
        <p:spPr>
          <a:xfrm>
            <a:off x="184150" y="6732220"/>
            <a:ext cx="9302750" cy="369332"/>
          </a:xfrm>
          <a:prstGeom prst="rect">
            <a:avLst/>
          </a:prstGeom>
          <a:noFill/>
        </p:spPr>
        <p:txBody>
          <a:bodyPr wrap="square" rtlCol="0">
            <a:spAutoFit/>
          </a:bodyPr>
          <a:lstStyle/>
          <a:p>
            <a:r>
              <a:rPr lang="en-US" altLang="zh-TW" dirty="0" smtClean="0"/>
              <a:t>http://www.toastmasters.org &gt; Login</a:t>
            </a:r>
            <a:endParaRPr lang="zh-TW" altLang="en-US" dirty="0"/>
          </a:p>
        </p:txBody>
      </p:sp>
      <p:sp>
        <p:nvSpPr>
          <p:cNvPr id="12" name="文字方塊 11"/>
          <p:cNvSpPr txBox="1"/>
          <p:nvPr/>
        </p:nvSpPr>
        <p:spPr>
          <a:xfrm>
            <a:off x="85089" y="125413"/>
            <a:ext cx="9580200" cy="523220"/>
          </a:xfrm>
          <a:prstGeom prst="rect">
            <a:avLst/>
          </a:prstGeom>
          <a:noFill/>
        </p:spPr>
        <p:txBody>
          <a:bodyPr wrap="square" rtlCol="0">
            <a:spAutoFit/>
          </a:bodyPr>
          <a:lstStyle/>
          <a:p>
            <a:pPr algn="l"/>
            <a:r>
              <a:rPr lang="zh-TW" altLang="en-US" sz="2800" b="1" dirty="0">
                <a:solidFill>
                  <a:schemeClr val="bg1"/>
                </a:solidFill>
              </a:rPr>
              <a:t>登入畫面</a:t>
            </a:r>
            <a:endParaRPr lang="zh-TW" altLang="en-US" sz="2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758825"/>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4103"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97288" name="TextBox 4"/>
          <p:cNvSpPr txBox="1">
            <a:spLocks noChangeArrowheads="1"/>
          </p:cNvSpPr>
          <p:nvPr/>
        </p:nvSpPr>
        <p:spPr bwMode="auto">
          <a:xfrm>
            <a:off x="982663" y="1593875"/>
            <a:ext cx="8313737" cy="533764"/>
          </a:xfrm>
          <a:prstGeom prst="rect">
            <a:avLst/>
          </a:prstGeom>
          <a:noFill/>
          <a:ln w="9525">
            <a:noFill/>
            <a:miter lim="800000"/>
            <a:headEnd/>
            <a:tailEnd/>
          </a:ln>
        </p:spPr>
        <p:txBody>
          <a:bodyPr lIns="101882" tIns="50941" rIns="101882" bIns="50941">
            <a:spAutoFit/>
          </a:bodyPr>
          <a:lstStyle/>
          <a:p>
            <a:pPr algn="l"/>
            <a:r>
              <a:rPr lang="zh-TW" altLang="en-US" sz="2800" dirty="0">
                <a:solidFill>
                  <a:srgbClr val="000000"/>
                </a:solidFill>
                <a:cs typeface="Tahoma" pitchFamily="34" charset="0"/>
              </a:rPr>
              <a:t>當初</a:t>
            </a:r>
            <a:r>
              <a:rPr lang="zh-TW" altLang="en-US" sz="2800" dirty="0" smtClean="0">
                <a:solidFill>
                  <a:srgbClr val="000000"/>
                </a:solidFill>
                <a:cs typeface="Tahoma" pitchFamily="34" charset="0"/>
              </a:rPr>
              <a:t>登錄會員時使用的</a:t>
            </a:r>
            <a:r>
              <a:rPr lang="en-US" altLang="zh-TW" sz="2800" dirty="0" smtClean="0">
                <a:solidFill>
                  <a:srgbClr val="000000"/>
                </a:solidFill>
                <a:cs typeface="Tahoma" pitchFamily="34" charset="0"/>
              </a:rPr>
              <a:t>email</a:t>
            </a:r>
            <a:r>
              <a:rPr lang="zh-TW" altLang="en-US" sz="2800" dirty="0" smtClean="0">
                <a:solidFill>
                  <a:srgbClr val="000000"/>
                </a:solidFill>
                <a:cs typeface="Tahoma" pitchFamily="34" charset="0"/>
              </a:rPr>
              <a:t> </a:t>
            </a:r>
            <a:r>
              <a:rPr lang="en-US" altLang="zh-TW" sz="2400" dirty="0" smtClean="0">
                <a:solidFill>
                  <a:srgbClr val="000000"/>
                </a:solidFill>
                <a:cs typeface="Tahoma" pitchFamily="34" charset="0"/>
              </a:rPr>
              <a:t>(roster</a:t>
            </a:r>
            <a:r>
              <a:rPr lang="zh-TW" altLang="en-US" sz="2400" dirty="0" smtClean="0">
                <a:solidFill>
                  <a:srgbClr val="000000"/>
                </a:solidFill>
                <a:cs typeface="Tahoma" pitchFamily="34" charset="0"/>
              </a:rPr>
              <a:t> 中的</a:t>
            </a:r>
            <a:r>
              <a:rPr lang="en-US" altLang="zh-TW" sz="2400" dirty="0" smtClean="0">
                <a:solidFill>
                  <a:srgbClr val="000000"/>
                </a:solidFill>
                <a:cs typeface="Tahoma" pitchFamily="34" charset="0"/>
              </a:rPr>
              <a:t>email address)</a:t>
            </a:r>
            <a:endParaRPr lang="en-US" altLang="zh-TW" sz="2800" dirty="0">
              <a:solidFill>
                <a:srgbClr val="000000"/>
              </a:solidFill>
              <a:cs typeface="Tahoma" pitchFamily="34" charset="0"/>
            </a:endParaRPr>
          </a:p>
        </p:txBody>
      </p:sp>
      <p:sp>
        <p:nvSpPr>
          <p:cNvPr id="4105"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4114" name="Picture 18"/>
          <p:cNvPicPr>
            <a:picLocks noChangeAspect="1" noChangeArrowheads="1"/>
          </p:cNvPicPr>
          <p:nvPr/>
        </p:nvPicPr>
        <p:blipFill>
          <a:blip r:embed="rId4"/>
          <a:srcRect/>
          <a:stretch>
            <a:fillRect/>
          </a:stretch>
        </p:blipFill>
        <p:spPr bwMode="auto">
          <a:xfrm>
            <a:off x="2204284" y="2558526"/>
            <a:ext cx="6144379" cy="4525929"/>
          </a:xfrm>
          <a:prstGeom prst="rect">
            <a:avLst/>
          </a:prstGeom>
          <a:noFill/>
          <a:ln w="9525" cap="flat" cmpd="sng" algn="ctr">
            <a:noFill/>
            <a:prstDash val="solid"/>
            <a:miter lim="800000"/>
            <a:headEnd/>
            <a:tailEnd/>
          </a:ln>
        </p:spPr>
      </p:pic>
      <p:sp>
        <p:nvSpPr>
          <p:cNvPr id="19" name="文字方塊 18"/>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cs typeface="Tahoma" pitchFamily="34" charset="0"/>
              </a:rPr>
              <a:t>登入系統 </a:t>
            </a:r>
            <a:r>
              <a:rPr lang="en-US" altLang="zh-TW" sz="2800" b="1" dirty="0" smtClean="0">
                <a:solidFill>
                  <a:schemeClr val="bg1"/>
                </a:solidFill>
                <a:cs typeface="Tahoma" pitchFamily="34" charset="0"/>
              </a:rPr>
              <a:t>(</a:t>
            </a:r>
            <a:r>
              <a:rPr lang="zh-TW" altLang="en-US" sz="2800" b="1" dirty="0" smtClean="0">
                <a:solidFill>
                  <a:schemeClr val="bg1"/>
                </a:solidFill>
                <a:cs typeface="Tahoma" pitchFamily="34" charset="0"/>
              </a:rPr>
              <a:t>輸入帳號及密碼</a:t>
            </a:r>
            <a:r>
              <a:rPr lang="en-US" altLang="zh-TW" sz="2800" b="1" dirty="0" smtClean="0">
                <a:solidFill>
                  <a:schemeClr val="bg1"/>
                </a:solidFill>
                <a:cs typeface="Tahoma" pitchFamily="34" charset="0"/>
              </a:rPr>
              <a:t>)</a:t>
            </a:r>
            <a:endParaRPr lang="zh-TW" altLang="en-US" sz="2800" dirty="0">
              <a:solidFill>
                <a:schemeClr val="bg1"/>
              </a:solidFill>
            </a:endParaRPr>
          </a:p>
        </p:txBody>
      </p:sp>
      <p:cxnSp>
        <p:nvCxnSpPr>
          <p:cNvPr id="20" name="直線單箭頭接點 19"/>
          <p:cNvCxnSpPr/>
          <p:nvPr/>
        </p:nvCxnSpPr>
        <p:spPr>
          <a:xfrm>
            <a:off x="2573078" y="5059511"/>
            <a:ext cx="1337968" cy="1587"/>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1" name="文字方塊 20"/>
          <p:cNvSpPr txBox="1"/>
          <p:nvPr/>
        </p:nvSpPr>
        <p:spPr>
          <a:xfrm>
            <a:off x="443250" y="4820483"/>
            <a:ext cx="2119195" cy="523220"/>
          </a:xfrm>
          <a:prstGeom prst="rect">
            <a:avLst/>
          </a:prstGeom>
          <a:solidFill>
            <a:srgbClr val="FFFF00"/>
          </a:solidFill>
        </p:spPr>
        <p:txBody>
          <a:bodyPr wrap="square" rtlCol="0">
            <a:spAutoFit/>
          </a:bodyPr>
          <a:lstStyle/>
          <a:p>
            <a:r>
              <a:rPr lang="zh-TW" altLang="en-US" sz="2800" b="1" dirty="0" smtClean="0">
                <a:solidFill>
                  <a:srgbClr val="FF0000"/>
                </a:solidFill>
              </a:rPr>
              <a:t>忘記密碼</a:t>
            </a:r>
            <a:endParaRPr lang="zh-TW" altLang="en-US" dirty="0"/>
          </a:p>
        </p:txBody>
      </p:sp>
      <p:cxnSp>
        <p:nvCxnSpPr>
          <p:cNvPr id="22" name="直線單箭頭接點 21"/>
          <p:cNvCxnSpPr/>
          <p:nvPr/>
        </p:nvCxnSpPr>
        <p:spPr>
          <a:xfrm>
            <a:off x="2583711" y="4259292"/>
            <a:ext cx="2232838" cy="1587"/>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3" name="文字方塊 22"/>
          <p:cNvSpPr txBox="1"/>
          <p:nvPr/>
        </p:nvSpPr>
        <p:spPr>
          <a:xfrm>
            <a:off x="453883" y="4020264"/>
            <a:ext cx="2119195" cy="523220"/>
          </a:xfrm>
          <a:prstGeom prst="rect">
            <a:avLst/>
          </a:prstGeom>
          <a:solidFill>
            <a:srgbClr val="FFFF00"/>
          </a:solidFill>
        </p:spPr>
        <p:txBody>
          <a:bodyPr wrap="square" rtlCol="0">
            <a:spAutoFit/>
          </a:bodyPr>
          <a:lstStyle/>
          <a:p>
            <a:r>
              <a:rPr lang="zh-TW" altLang="en-US" sz="2800" b="1" dirty="0" smtClean="0">
                <a:solidFill>
                  <a:srgbClr val="FF0000"/>
                </a:solidFill>
              </a:rPr>
              <a:t>登入</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0" y="540391"/>
            <a:ext cx="10058400" cy="6621463"/>
          </a:xfrm>
          <a:custGeom>
            <a:avLst/>
            <a:gdLst>
              <a:gd name="T0" fmla="*/ 0 w 9144000"/>
              <a:gd name="T1" fmla="*/ 0 h 5180012"/>
              <a:gd name="T2" fmla="*/ 10058400 w 9144000"/>
              <a:gd name="T3" fmla="*/ 0 h 5180012"/>
              <a:gd name="T4" fmla="*/ 10058400 w 9144000"/>
              <a:gd name="T5" fmla="*/ 6620933 h 5180012"/>
              <a:gd name="T6" fmla="*/ 0 w 9144000"/>
              <a:gd name="T7" fmla="*/ 6620933 h 5180012"/>
              <a:gd name="T8" fmla="*/ 0 w 9144000"/>
              <a:gd name="T9" fmla="*/ 0 h 5180012"/>
              <a:gd name="T10" fmla="*/ 0 60000 65536"/>
              <a:gd name="T11" fmla="*/ 0 60000 65536"/>
              <a:gd name="T12" fmla="*/ 0 60000 65536"/>
              <a:gd name="T13" fmla="*/ 0 60000 65536"/>
              <a:gd name="T14" fmla="*/ 0 60000 65536"/>
              <a:gd name="T15" fmla="*/ 0 w 9144000"/>
              <a:gd name="T16" fmla="*/ 0 h 5180012"/>
              <a:gd name="T17" fmla="*/ 9144000 w 9144000"/>
              <a:gd name="T18" fmla="*/ 5180012 h 5180012"/>
            </a:gdLst>
            <a:ahLst/>
            <a:cxnLst>
              <a:cxn ang="T10">
                <a:pos x="T0" y="T1"/>
              </a:cxn>
              <a:cxn ang="T11">
                <a:pos x="T2" y="T3"/>
              </a:cxn>
              <a:cxn ang="T12">
                <a:pos x="T4" y="T5"/>
              </a:cxn>
              <a:cxn ang="T13">
                <a:pos x="T6" y="T7"/>
              </a:cxn>
              <a:cxn ang="T14">
                <a:pos x="T8" y="T9"/>
              </a:cxn>
            </a:cxnLst>
            <a:rect l="T15" t="T16" r="T17" b="T18"/>
            <a:pathLst>
              <a:path w="9144000" h="5180012">
                <a:moveTo>
                  <a:pt x="0" y="0"/>
                </a:moveTo>
                <a:lnTo>
                  <a:pt x="9144000" y="0"/>
                </a:lnTo>
                <a:lnTo>
                  <a:pt x="9144000" y="5180012"/>
                </a:lnTo>
                <a:lnTo>
                  <a:pt x="0" y="5180012"/>
                </a:lnTo>
                <a:lnTo>
                  <a:pt x="0" y="0"/>
                </a:lnTo>
                <a:close/>
              </a:path>
            </a:pathLst>
          </a:custGeom>
          <a:solidFill>
            <a:srgbClr val="FFE775">
              <a:alpha val="14902"/>
            </a:srgbClr>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p>
            <a:pPr defTabSz="509412" fontAlgn="auto">
              <a:spcBef>
                <a:spcPts val="0"/>
              </a:spcBef>
              <a:spcAft>
                <a:spcPts val="0"/>
              </a:spcAft>
              <a:defRPr/>
            </a:pPr>
            <a:endParaRPr lang="en-US" sz="2000" dirty="0">
              <a:solidFill>
                <a:schemeClr val="lt1"/>
              </a:solidFill>
              <a:latin typeface="+mn-lt"/>
              <a:ea typeface="+mn-ea"/>
            </a:endParaRPr>
          </a:p>
        </p:txBody>
      </p:sp>
      <p:sp>
        <p:nvSpPr>
          <p:cNvPr id="5" name="Rectangle 4"/>
          <p:cNvSpPr/>
          <p:nvPr/>
        </p:nvSpPr>
        <p:spPr>
          <a:xfrm>
            <a:off x="0" y="0"/>
            <a:ext cx="10058400" cy="75882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6" name="Rectangle 5"/>
          <p:cNvSpPr/>
          <p:nvPr/>
        </p:nvSpPr>
        <p:spPr>
          <a:xfrm>
            <a:off x="0" y="7350125"/>
            <a:ext cx="10058400" cy="422275"/>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7" name="Rectangle 6"/>
          <p:cNvSpPr/>
          <p:nvPr/>
        </p:nvSpPr>
        <p:spPr>
          <a:xfrm>
            <a:off x="0" y="750888"/>
            <a:ext cx="10058400" cy="6032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sp>
        <p:nvSpPr>
          <p:cNvPr id="8" name="Rectangle 7"/>
          <p:cNvSpPr/>
          <p:nvPr/>
        </p:nvSpPr>
        <p:spPr>
          <a:xfrm>
            <a:off x="0" y="7318375"/>
            <a:ext cx="10058400" cy="61913"/>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endParaRPr lang="zh-TW" altLang="zh-TW" sz="2000">
              <a:solidFill>
                <a:srgbClr val="FFFFFF"/>
              </a:solidFill>
              <a:ea typeface="ヒラギノ角ゴ Pro W3" charset="-128"/>
            </a:endParaRPr>
          </a:p>
        </p:txBody>
      </p:sp>
      <p:pic>
        <p:nvPicPr>
          <p:cNvPr id="5127" name="Picture 18" descr="ToastmastersLogo-Color.eps"/>
          <p:cNvPicPr>
            <a:picLocks noChangeAspect="1"/>
          </p:cNvPicPr>
          <p:nvPr/>
        </p:nvPicPr>
        <p:blipFill>
          <a:blip r:embed="rId3"/>
          <a:srcRect/>
          <a:stretch>
            <a:fillRect/>
          </a:stretch>
        </p:blipFill>
        <p:spPr bwMode="auto">
          <a:xfrm>
            <a:off x="8199438" y="125413"/>
            <a:ext cx="1522412" cy="1301750"/>
          </a:xfrm>
          <a:prstGeom prst="rect">
            <a:avLst/>
          </a:prstGeom>
          <a:noFill/>
          <a:ln w="9525">
            <a:noFill/>
            <a:miter lim="800000"/>
            <a:headEnd/>
            <a:tailEnd/>
          </a:ln>
        </p:spPr>
      </p:pic>
      <p:sp>
        <p:nvSpPr>
          <p:cNvPr id="5128" name="TextBox 4"/>
          <p:cNvSpPr txBox="1">
            <a:spLocks noChangeArrowheads="1"/>
          </p:cNvSpPr>
          <p:nvPr/>
        </p:nvSpPr>
        <p:spPr bwMode="auto">
          <a:xfrm>
            <a:off x="6118225" y="7348538"/>
            <a:ext cx="5184775" cy="382587"/>
          </a:xfrm>
          <a:prstGeom prst="rect">
            <a:avLst/>
          </a:prstGeom>
          <a:noFill/>
          <a:ln w="9525">
            <a:noFill/>
            <a:miter lim="800000"/>
            <a:headEnd/>
            <a:tailEnd/>
          </a:ln>
        </p:spPr>
        <p:txBody>
          <a:bodyPr lIns="101882" tIns="50941" rIns="101882" bIns="50941">
            <a:spAutoFit/>
          </a:bodyPr>
          <a:lstStyle/>
          <a:p>
            <a:r>
              <a:rPr lang="en-US" altLang="zh-TW" b="1">
                <a:solidFill>
                  <a:schemeClr val="bg1"/>
                </a:solidFill>
                <a:latin typeface="Calibri" pitchFamily="34" charset="0"/>
                <a:cs typeface="Tahoma" pitchFamily="34" charset="0"/>
              </a:rPr>
              <a:t>www.toastmasters.org</a:t>
            </a:r>
          </a:p>
        </p:txBody>
      </p:sp>
      <p:pic>
        <p:nvPicPr>
          <p:cNvPr id="5130" name="Picture 10"/>
          <p:cNvPicPr>
            <a:picLocks noChangeAspect="1" noChangeArrowheads="1"/>
          </p:cNvPicPr>
          <p:nvPr/>
        </p:nvPicPr>
        <p:blipFill>
          <a:blip r:embed="rId4"/>
          <a:srcRect/>
          <a:stretch>
            <a:fillRect/>
          </a:stretch>
        </p:blipFill>
        <p:spPr bwMode="auto">
          <a:xfrm>
            <a:off x="1204398" y="1427163"/>
            <a:ext cx="6995040" cy="3735387"/>
          </a:xfrm>
          <a:prstGeom prst="rect">
            <a:avLst/>
          </a:prstGeom>
          <a:noFill/>
          <a:ln w="9525" cap="flat" cmpd="sng" algn="ctr">
            <a:noFill/>
            <a:prstDash val="solid"/>
            <a:miter lim="800000"/>
            <a:headEnd/>
            <a:tailEnd/>
          </a:ln>
        </p:spPr>
      </p:pic>
      <p:sp>
        <p:nvSpPr>
          <p:cNvPr id="11" name="TextBox 4"/>
          <p:cNvSpPr txBox="1">
            <a:spLocks noChangeArrowheads="1"/>
          </p:cNvSpPr>
          <p:nvPr/>
        </p:nvSpPr>
        <p:spPr bwMode="auto">
          <a:xfrm>
            <a:off x="818708" y="5380074"/>
            <a:ext cx="8642278" cy="1580204"/>
          </a:xfrm>
          <a:prstGeom prst="rect">
            <a:avLst/>
          </a:prstGeom>
          <a:noFill/>
          <a:ln w="9525">
            <a:noFill/>
            <a:miter lim="800000"/>
            <a:headEnd/>
            <a:tailEnd/>
          </a:ln>
        </p:spPr>
        <p:txBody>
          <a:bodyPr wrap="square" lIns="101882" tIns="50941" rIns="101882" bIns="50941">
            <a:spAutoFit/>
          </a:bodyPr>
          <a:lstStyle/>
          <a:p>
            <a:pPr algn="l"/>
            <a:r>
              <a:rPr lang="zh-TW" altLang="en-US" sz="3200" dirty="0" smtClean="0">
                <a:solidFill>
                  <a:srgbClr val="000000"/>
                </a:solidFill>
                <a:cs typeface="Tahoma" pitchFamily="34" charset="0"/>
              </a:rPr>
              <a:t>可輸入會員編號或註冊會員時登錄的電子信箱</a:t>
            </a:r>
            <a:r>
              <a:rPr lang="en-US" altLang="zh-TW" sz="3200" dirty="0" smtClean="0">
                <a:solidFill>
                  <a:srgbClr val="000000"/>
                </a:solidFill>
                <a:cs typeface="Tahoma" pitchFamily="34" charset="0"/>
              </a:rPr>
              <a:t>,</a:t>
            </a:r>
          </a:p>
          <a:p>
            <a:pPr algn="l"/>
            <a:r>
              <a:rPr lang="zh-TW" altLang="en-US" sz="3200" dirty="0" smtClean="0">
                <a:solidFill>
                  <a:srgbClr val="000000"/>
                </a:solidFill>
                <a:cs typeface="Tahoma" pitchFamily="34" charset="0"/>
              </a:rPr>
              <a:t>若資料輸入正確，稍後即可收到總部寄來的</a:t>
            </a:r>
            <a:endParaRPr lang="en-US" altLang="zh-TW" sz="3200" dirty="0" smtClean="0">
              <a:solidFill>
                <a:srgbClr val="000000"/>
              </a:solidFill>
              <a:cs typeface="Tahoma" pitchFamily="34" charset="0"/>
            </a:endParaRPr>
          </a:p>
          <a:p>
            <a:pPr algn="l"/>
            <a:r>
              <a:rPr lang="en-US" altLang="zh-TW" sz="3200" dirty="0" smtClean="0">
                <a:solidFill>
                  <a:srgbClr val="000000"/>
                </a:solidFill>
                <a:cs typeface="Tahoma" pitchFamily="34" charset="0"/>
              </a:rPr>
              <a:t>『</a:t>
            </a:r>
            <a:r>
              <a:rPr lang="zh-TW" altLang="en-US" sz="3200" dirty="0" smtClean="0">
                <a:solidFill>
                  <a:srgbClr val="000000"/>
                </a:solidFill>
                <a:cs typeface="Tahoma" pitchFamily="34" charset="0"/>
              </a:rPr>
              <a:t>重設密碼</a:t>
            </a:r>
            <a:r>
              <a:rPr lang="en-US" altLang="zh-TW" sz="3200" dirty="0" smtClean="0">
                <a:solidFill>
                  <a:srgbClr val="000000"/>
                </a:solidFill>
                <a:cs typeface="Tahoma" pitchFamily="34" charset="0"/>
              </a:rPr>
              <a:t>』</a:t>
            </a:r>
            <a:r>
              <a:rPr lang="zh-TW" altLang="en-US" sz="3200" dirty="0" smtClean="0">
                <a:solidFill>
                  <a:srgbClr val="000000"/>
                </a:solidFill>
                <a:cs typeface="Tahoma" pitchFamily="34" charset="0"/>
              </a:rPr>
              <a:t>郵件</a:t>
            </a:r>
            <a:endParaRPr lang="en-US" altLang="zh-TW" sz="3200" b="1" dirty="0">
              <a:solidFill>
                <a:srgbClr val="000000"/>
              </a:solidFill>
              <a:cs typeface="Tahoma" pitchFamily="34" charset="0"/>
            </a:endParaRPr>
          </a:p>
        </p:txBody>
      </p:sp>
      <p:sp>
        <p:nvSpPr>
          <p:cNvPr id="12" name="文字方塊 11"/>
          <p:cNvSpPr txBox="1"/>
          <p:nvPr/>
        </p:nvSpPr>
        <p:spPr>
          <a:xfrm>
            <a:off x="85089" y="125413"/>
            <a:ext cx="9580200" cy="523220"/>
          </a:xfrm>
          <a:prstGeom prst="rect">
            <a:avLst/>
          </a:prstGeom>
          <a:noFill/>
        </p:spPr>
        <p:txBody>
          <a:bodyPr wrap="square" rtlCol="0">
            <a:spAutoFit/>
          </a:bodyPr>
          <a:lstStyle/>
          <a:p>
            <a:pPr algn="l"/>
            <a:r>
              <a:rPr lang="zh-TW" altLang="en-US" sz="2800" dirty="0" smtClean="0">
                <a:solidFill>
                  <a:schemeClr val="bg1"/>
                </a:solidFill>
                <a:cs typeface="Tahoma" pitchFamily="34" charset="0"/>
              </a:rPr>
              <a:t>忘記密碼</a:t>
            </a:r>
            <a:r>
              <a:rPr lang="en-US" altLang="zh-TW" sz="2800" dirty="0" smtClean="0">
                <a:solidFill>
                  <a:schemeClr val="bg1"/>
                </a:solidFill>
                <a:cs typeface="Tahoma" pitchFamily="34" charset="0"/>
              </a:rPr>
              <a:t>?</a:t>
            </a:r>
            <a:endParaRPr lang="zh-TW" altLang="en-US" sz="28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TotalTime>
  <Words>4608</Words>
  <Application>Microsoft Office PowerPoint</Application>
  <PresentationFormat>自訂</PresentationFormat>
  <Paragraphs>425</Paragraphs>
  <Slides>46</Slides>
  <Notes>46</Notes>
  <HiddenSlides>0</HiddenSlides>
  <MMClips>0</MMClips>
  <ScaleCrop>false</ScaleCrop>
  <HeadingPairs>
    <vt:vector size="4" baseType="variant">
      <vt:variant>
        <vt:lpstr>佈景主題</vt:lpstr>
      </vt:variant>
      <vt:variant>
        <vt:i4>1</vt:i4>
      </vt:variant>
      <vt:variant>
        <vt:lpstr>投影片標題</vt:lpstr>
      </vt:variant>
      <vt:variant>
        <vt:i4>46</vt:i4>
      </vt:variant>
    </vt:vector>
  </HeadingPairs>
  <TitlesOfParts>
    <vt:vector size="47" baseType="lpstr">
      <vt:lpstr>Office Theme</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vector>
  </TitlesOfParts>
  <Company>Toastmasters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Dorota Juska-Fairbanks</dc:creator>
  <cp:lastModifiedBy>Petyon</cp:lastModifiedBy>
  <cp:revision>278</cp:revision>
  <cp:lastPrinted>2011-05-02T23:22:01Z</cp:lastPrinted>
  <dcterms:created xsi:type="dcterms:W3CDTF">2011-05-02T23:04:01Z</dcterms:created>
  <dcterms:modified xsi:type="dcterms:W3CDTF">2013-07-21T15:08:29Z</dcterms:modified>
</cp:coreProperties>
</file>